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5143500" type="screen16x9"/>
  <p:notesSz cx="6858000" cy="9144000"/>
  <p:embeddedFontLst>
    <p:embeddedFont>
      <p:font typeface="Calibri" panose="020F0502020204030204" pitchFamily="34" charset="0"/>
      <p:regular r:id="rId35"/>
      <p:bold r:id="rId36"/>
      <p:italic r:id="rId37"/>
      <p:boldItalic r:id="rId38"/>
    </p:embeddedFont>
    <p:embeddedFont>
      <p:font typeface="Fira Sans" panose="020B0604020202020204" charset="0"/>
      <p:regular r:id="rId39"/>
      <p:bold r:id="rId40"/>
      <p:italic r:id="rId41"/>
      <p:boldItalic r:id="rId42"/>
    </p:embeddedFont>
    <p:embeddedFont>
      <p:font typeface="Fira Sans Medium" panose="020B060402020202020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62"/>
      </p:cViewPr>
      <p:guideLst>
        <p:guide orient="horz"/>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919702dec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919702dec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af71b0ebce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af71b0ebce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Females have a bit more records on the older end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af71b0ebce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af71b0ebce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male records. Males have higher % of sepsis but nothing causal or conclusive to be drawn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af71b0ebce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af71b0ebce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ICU Los increases chances of Sepsis increases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af71b0ebce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af71b0ebce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b03d1c120e_1_3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b03d1c120e_1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86a44cc5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86a44cc5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b03d1c120e_1_3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b03d1c120e_1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b06b8c0c48_0_3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b06b8c0c48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919702deca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919702deca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 me walk you through the methodology of our predictive models.</a:t>
            </a:r>
            <a:endParaRPr/>
          </a:p>
          <a:p>
            <a:pPr marL="0" lvl="0" indent="0" algn="l" rtl="0">
              <a:spcBef>
                <a:spcPts val="0"/>
              </a:spcBef>
              <a:spcAft>
                <a:spcPts val="0"/>
              </a:spcAft>
              <a:buNone/>
            </a:pPr>
            <a:r>
              <a:rPr lang="en"/>
              <a:t>First, we looked at the data - we found we have 20k+ individual patient medical records. Within each file, it is an hourly vital records of one patient.</a:t>
            </a:r>
            <a:endParaRPr/>
          </a:p>
          <a:p>
            <a:pPr marL="0" lvl="0" indent="0" algn="l" rtl="0">
              <a:spcBef>
                <a:spcPts val="0"/>
              </a:spcBef>
              <a:spcAft>
                <a:spcPts val="0"/>
              </a:spcAft>
              <a:buNone/>
            </a:pPr>
            <a:r>
              <a:rPr lang="en"/>
              <a:t>Second, data cleaning. Like vyshak touched upon, We had dozens of columns to begin with, but a lot of the columns have NA values… By observing the distribution % of NA values within the columns,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Higher recall is preferred: recall captures false negative rate - which is predicting as not having sepsis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a5d7245bc0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a5d7245bc0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Vitals + demographics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a5d7245bc0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a5d7245bc0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b06b8c0c4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b06b8c0c4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for the first set of models - we used Non-temporal Approach with Unaggregated Data. The grain of this dataset is one patient at one hour.</a:t>
            </a:r>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used 4 different models to predict sepsis for a patient at a certain hour.  We used xxxx.</a:t>
            </a:r>
            <a:endParaRPr/>
          </a:p>
          <a:p>
            <a:pPr marL="0" lvl="0" indent="0" algn="l" rtl="0">
              <a:spcBef>
                <a:spcPts val="0"/>
              </a:spcBef>
              <a:spcAft>
                <a:spcPts val="0"/>
              </a:spcAft>
              <a:buNone/>
            </a:pPr>
            <a:r>
              <a:rPr lang="en"/>
              <a:t>One thing worth mentioning here is that we are dealing very skewed data, 1,066,979/19,568. 50:1 ratio, therefore in the gradient boost model, we made sure that we are sampling from the training set according to this weight, basically adjusting the dataset to a balanced dataset.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a5d7245bc0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a5d7245bc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b03d1c120e_1_7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b03d1c120e_1_7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Recall:  tp / (tp + fn):  fn -&gt; higher risk</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Precision: tp / (tp + fp)</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b06b8c0c48_0_3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b06b8c0c48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b03d1c120e_1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b03d1c120e_1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And for the second set of models - we used Non-temporal approach with aggregated data. We aggregate each patient's medical record so each patient will only have one row of record. We feature engineered max, min and variance of patients vitals record, like heart rate, temperature, blood pressure, </a:t>
            </a:r>
            <a:r>
              <a:rPr lang="en" sz="1050">
                <a:solidFill>
                  <a:schemeClr val="dk1"/>
                </a:solidFill>
                <a:highlight>
                  <a:srgbClr val="FFFFFF"/>
                </a:highlight>
              </a:rPr>
              <a:t>breaths per minute. This allows us to capture the fluctuation in the patients health condition when predicting the development of sepsis.</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b03d1c120e_1_7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b03d1c120e_1_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Like what we done to unaggregated data, we used the same</a:t>
            </a:r>
            <a:r>
              <a:rPr lang="en">
                <a:solidFill>
                  <a:schemeClr val="dk1"/>
                </a:solidFill>
              </a:rPr>
              <a:t> 4 different models to predict sepsis for a patient. Like Isabel mentioned, the data set is very skewed. Therefore,again we used gradient boost model to help us to balance the data set.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b03d1c120e_1_6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b03d1c120e_1_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solidFill>
                <a:schemeClr val="dk1"/>
              </a:solidFill>
              <a:highlight>
                <a:srgbClr val="FFFFFF"/>
              </a:highlight>
            </a:endParaRPr>
          </a:p>
          <a:p>
            <a:pPr marL="0" lvl="0" indent="0" algn="l" rtl="0">
              <a:spcBef>
                <a:spcPts val="0"/>
              </a:spcBef>
              <a:spcAft>
                <a:spcPts val="0"/>
              </a:spcAft>
              <a:buNone/>
            </a:pPr>
            <a:endParaRPr>
              <a:solidFill>
                <a:schemeClr val="dk1"/>
              </a:solidFill>
              <a:highlight>
                <a:srgbClr val="FFFFFF"/>
              </a:highlight>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b03d1c120e_1_8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b03d1c120e_1_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solidFill>
                <a:schemeClr val="dk1"/>
              </a:solidFill>
              <a:highlight>
                <a:srgbClr val="FFFFFF"/>
              </a:highlight>
            </a:endParaRPr>
          </a:p>
          <a:p>
            <a:pPr marL="0" lvl="0" indent="0" algn="l" rtl="0">
              <a:spcBef>
                <a:spcPts val="0"/>
              </a:spcBef>
              <a:spcAft>
                <a:spcPts val="0"/>
              </a:spcAft>
              <a:buNone/>
            </a:pPr>
            <a:endParaRPr>
              <a:solidFill>
                <a:schemeClr val="dk1"/>
              </a:solidFill>
              <a:highlight>
                <a:srgbClr val="FFFFFF"/>
              </a:highlight>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b03d1c120e_1_3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b03d1c120e_1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ICU length of stay</a:t>
            </a:r>
            <a:endParaRPr/>
          </a:p>
          <a:p>
            <a:pPr marL="0" lvl="0" indent="0" algn="l" rtl="0">
              <a:spcBef>
                <a:spcPts val="0"/>
              </a:spcBef>
              <a:spcAft>
                <a:spcPts val="0"/>
              </a:spcAft>
              <a:buNone/>
            </a:pPr>
            <a:r>
              <a:rPr lang="en" sz="1050">
                <a:solidFill>
                  <a:schemeClr val="dk1"/>
                </a:solidFill>
              </a:rPr>
              <a:t>Hours between hospital admit and ICU admit</a:t>
            </a:r>
            <a:endParaRPr sz="1050">
              <a:solidFill>
                <a:schemeClr val="dk1"/>
              </a:solidFill>
            </a:endParaRPr>
          </a:p>
          <a:p>
            <a:pPr marL="0" lvl="0" indent="0" algn="l" rtl="0">
              <a:spcBef>
                <a:spcPts val="0"/>
              </a:spcBef>
              <a:spcAft>
                <a:spcPts val="0"/>
              </a:spcAft>
              <a:buNone/>
            </a:pPr>
            <a:r>
              <a:rPr lang="en" sz="1050">
                <a:solidFill>
                  <a:schemeClr val="dk1"/>
                </a:solidFill>
              </a:rPr>
              <a:t>Heart rate</a:t>
            </a:r>
            <a:endParaRPr sz="1050">
              <a:solidFill>
                <a:schemeClr val="dk1"/>
              </a:solidFill>
            </a:endParaRPr>
          </a:p>
          <a:p>
            <a:pPr marL="0" lvl="0" indent="0" algn="l" rtl="0">
              <a:spcBef>
                <a:spcPts val="0"/>
              </a:spcBef>
              <a:spcAft>
                <a:spcPts val="0"/>
              </a:spcAft>
              <a:buNone/>
            </a:pPr>
            <a:r>
              <a:rPr lang="en" sz="1050">
                <a:solidFill>
                  <a:schemeClr val="dk1"/>
                </a:solidFill>
              </a:rPr>
              <a:t>Systolic BP</a:t>
            </a:r>
            <a:endParaRPr sz="105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a5d7245bc0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a5d7245bc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Sepsis - why is it bad?</a:t>
            </a:r>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b06b8c0c48_0_3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b06b8c0c48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data is limited, let's say we just received this patients only have 1 or 2 hours of record</a:t>
            </a:r>
            <a:endParaRPr/>
          </a:p>
          <a:p>
            <a:pPr marL="0" lvl="0" indent="0" algn="l" rtl="0">
              <a:spcBef>
                <a:spcPts val="0"/>
              </a:spcBef>
              <a:spcAft>
                <a:spcPts val="0"/>
              </a:spcAft>
              <a:buNone/>
            </a:pPr>
            <a:r>
              <a:rPr lang="en"/>
              <a:t>When we have a more complete data of a patients, we can use our gradient boosting model based on our aggregate data.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b03d1c120e_1_3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b03d1c120e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150">
                <a:solidFill>
                  <a:srgbClr val="111111"/>
                </a:solidFill>
                <a:highlight>
                  <a:srgbClr val="FFFFFF"/>
                </a:highlight>
              </a:rPr>
              <a:t>People who have chronic conditions, such as diabetes, kidney or lung disease, or cancer, People who have weakened immune systems</a:t>
            </a:r>
            <a:endParaRPr sz="1150">
              <a:solidFill>
                <a:srgbClr val="111111"/>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b06b8c0c48_0_3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b06b8c0c48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f71b0ebce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f71b0ebc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a83e78ae67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a83e78ae67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af71b0ebce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af71b0ebc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recall rate is important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af71b0ebce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af71b0ebc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we took limited features into our model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b03d1c120e_1_3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b03d1c120e_1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af71b0ebce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af71b0ebce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Health deteriorates with age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1" name="Google Shape;11;p2"/>
          <p:cNvSpPr txBox="1"/>
          <p:nvPr/>
        </p:nvSpPr>
        <p:spPr>
          <a:xfrm>
            <a:off x="352450" y="285175"/>
            <a:ext cx="5540700" cy="10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b="1">
                <a:solidFill>
                  <a:schemeClr val="dk1"/>
                </a:solidFill>
                <a:highlight>
                  <a:srgbClr val="FFFFFF"/>
                </a:highlight>
                <a:latin typeface="Fira Sans"/>
                <a:ea typeface="Fira Sans"/>
                <a:cs typeface="Fira Sans"/>
                <a:sym typeface="Fira Sans"/>
              </a:rPr>
              <a:t>Healthcare Infographics</a:t>
            </a:r>
            <a:endParaRPr sz="2800" b="1">
              <a:latin typeface="Fira Sans"/>
              <a:ea typeface="Fira Sans"/>
              <a:cs typeface="Fira Sans"/>
              <a:sym typeface="Fira Sans"/>
            </a:endParaRPr>
          </a:p>
        </p:txBody>
      </p:sp>
    </p:spTree>
  </p:cSld>
  <p:clrMapOvr>
    <a:masterClrMapping/>
  </p:clrMapOvr>
  <p:extLst>
    <p:ext uri="{DCECCB84-F9BA-43D5-87BE-67443E8EF086}">
      <p15:sldGuideLst xmlns:p15="http://schemas.microsoft.com/office/powerpoint/2012/main">
        <p15:guide id="1" orient="horz" pos="257">
          <p15:clr>
            <a:srgbClr val="FA7B17"/>
          </p15:clr>
        </p15:guide>
        <p15:guide id="2" pos="288">
          <p15:clr>
            <a:srgbClr val="FA7B17"/>
          </p15:clr>
        </p15:guide>
        <p15:guide id="3" orient="horz" pos="2983">
          <p15:clr>
            <a:srgbClr val="FA7B17"/>
          </p15:clr>
        </p15:guide>
        <p15:guide id="4" pos="5472">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sp>
        <p:nvSpPr>
          <p:cNvPr id="44" name="Google Shape;44;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5" name="Google Shape;45;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6" name="Google Shape;4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Font typeface="Fira Sans"/>
              <a:buNone/>
              <a:defRPr b="1">
                <a:latin typeface="Fira Sans"/>
                <a:ea typeface="Fira Sans"/>
                <a:cs typeface="Fira Sans"/>
                <a:sym typeface="Fira San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8" name="Google Shape;18;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 name="Google Shape;26;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9" name="Google Shape;29;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3" name="Google Shape;3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4"/>
        <p:cNvGrpSpPr/>
        <p:nvPr/>
      </p:nvGrpSpPr>
      <p:grpSpPr>
        <a:xfrm>
          <a:off x="0" y="0"/>
          <a:ext cx="0" cy="0"/>
          <a:chOff x="0" y="0"/>
          <a:chExt cx="0" cy="0"/>
        </a:xfrm>
      </p:grpSpPr>
      <p:sp>
        <p:nvSpPr>
          <p:cNvPr id="35" name="Google Shape;35;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7" name="Google Shape;37;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8" name="Google Shape;38;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9" name="Google Shape;3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sp>
        <p:nvSpPr>
          <p:cNvPr id="41" name="Google Shape;41;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2" name="Google Shape;42;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13"/>
          <p:cNvSpPr/>
          <p:nvPr/>
        </p:nvSpPr>
        <p:spPr>
          <a:xfrm>
            <a:off x="649869" y="1488303"/>
            <a:ext cx="2254688" cy="1838323"/>
          </a:xfrm>
          <a:custGeom>
            <a:avLst/>
            <a:gdLst/>
            <a:ahLst/>
            <a:cxnLst/>
            <a:rect l="l" t="t" r="r" b="b"/>
            <a:pathLst>
              <a:path w="32805" h="26748" extrusionOk="0">
                <a:moveTo>
                  <a:pt x="17559" y="7088"/>
                </a:moveTo>
                <a:cubicBezTo>
                  <a:pt x="17722" y="7088"/>
                  <a:pt x="17862" y="7228"/>
                  <a:pt x="17862" y="7391"/>
                </a:cubicBezTo>
                <a:lnTo>
                  <a:pt x="17862" y="8862"/>
                </a:lnTo>
                <a:lnTo>
                  <a:pt x="17862" y="11804"/>
                </a:lnTo>
                <a:lnTo>
                  <a:pt x="18259" y="11804"/>
                </a:lnTo>
                <a:lnTo>
                  <a:pt x="22298" y="11828"/>
                </a:lnTo>
                <a:cubicBezTo>
                  <a:pt x="22462" y="11828"/>
                  <a:pt x="22578" y="11944"/>
                  <a:pt x="22602" y="12108"/>
                </a:cubicBezTo>
                <a:lnTo>
                  <a:pt x="22602" y="14606"/>
                </a:lnTo>
                <a:cubicBezTo>
                  <a:pt x="22578" y="14769"/>
                  <a:pt x="22462" y="14910"/>
                  <a:pt x="22298" y="14910"/>
                </a:cubicBezTo>
                <a:lnTo>
                  <a:pt x="17909" y="14910"/>
                </a:lnTo>
                <a:lnTo>
                  <a:pt x="17909" y="15283"/>
                </a:lnTo>
                <a:lnTo>
                  <a:pt x="17909" y="19322"/>
                </a:lnTo>
                <a:cubicBezTo>
                  <a:pt x="17909" y="19416"/>
                  <a:pt x="17862" y="19486"/>
                  <a:pt x="17815" y="19533"/>
                </a:cubicBezTo>
                <a:cubicBezTo>
                  <a:pt x="17745" y="19603"/>
                  <a:pt x="17675" y="19626"/>
                  <a:pt x="17605" y="19626"/>
                </a:cubicBezTo>
                <a:lnTo>
                  <a:pt x="15084" y="19626"/>
                </a:lnTo>
                <a:cubicBezTo>
                  <a:pt x="14944" y="19626"/>
                  <a:pt x="14803" y="19486"/>
                  <a:pt x="14803" y="19346"/>
                </a:cubicBezTo>
                <a:lnTo>
                  <a:pt x="14803" y="17851"/>
                </a:lnTo>
                <a:lnTo>
                  <a:pt x="14803" y="14933"/>
                </a:lnTo>
                <a:lnTo>
                  <a:pt x="10344" y="14933"/>
                </a:lnTo>
                <a:cubicBezTo>
                  <a:pt x="10181" y="14933"/>
                  <a:pt x="10064" y="14793"/>
                  <a:pt x="10064" y="14629"/>
                </a:cubicBezTo>
                <a:lnTo>
                  <a:pt x="10064" y="12084"/>
                </a:lnTo>
                <a:cubicBezTo>
                  <a:pt x="10064" y="11944"/>
                  <a:pt x="10204" y="11804"/>
                  <a:pt x="10367" y="11804"/>
                </a:cubicBezTo>
                <a:lnTo>
                  <a:pt x="14757" y="11804"/>
                </a:lnTo>
                <a:lnTo>
                  <a:pt x="14757" y="11431"/>
                </a:lnTo>
                <a:lnTo>
                  <a:pt x="14757" y="7391"/>
                </a:lnTo>
                <a:cubicBezTo>
                  <a:pt x="14757" y="7228"/>
                  <a:pt x="14897" y="7111"/>
                  <a:pt x="15060" y="7088"/>
                </a:cubicBezTo>
                <a:close/>
                <a:moveTo>
                  <a:pt x="9676" y="1"/>
                </a:moveTo>
                <a:cubicBezTo>
                  <a:pt x="9537" y="1"/>
                  <a:pt x="9402" y="5"/>
                  <a:pt x="9270" y="13"/>
                </a:cubicBezTo>
                <a:cubicBezTo>
                  <a:pt x="2452" y="434"/>
                  <a:pt x="1" y="8092"/>
                  <a:pt x="2756" y="13345"/>
                </a:cubicBezTo>
                <a:cubicBezTo>
                  <a:pt x="4273" y="16170"/>
                  <a:pt x="6445" y="18645"/>
                  <a:pt x="8826" y="20887"/>
                </a:cubicBezTo>
                <a:cubicBezTo>
                  <a:pt x="9503" y="21494"/>
                  <a:pt x="10484" y="22334"/>
                  <a:pt x="11535" y="23198"/>
                </a:cubicBezTo>
                <a:cubicBezTo>
                  <a:pt x="13659" y="24949"/>
                  <a:pt x="15994" y="26724"/>
                  <a:pt x="15994" y="26724"/>
                </a:cubicBezTo>
                <a:lnTo>
                  <a:pt x="16018" y="26747"/>
                </a:lnTo>
                <a:cubicBezTo>
                  <a:pt x="16018" y="26747"/>
                  <a:pt x="21388" y="22965"/>
                  <a:pt x="23442" y="21167"/>
                </a:cubicBezTo>
                <a:cubicBezTo>
                  <a:pt x="25941" y="19042"/>
                  <a:pt x="28205" y="16637"/>
                  <a:pt x="29816" y="13882"/>
                </a:cubicBezTo>
                <a:cubicBezTo>
                  <a:pt x="32805" y="8746"/>
                  <a:pt x="29956" y="971"/>
                  <a:pt x="23162" y="270"/>
                </a:cubicBezTo>
                <a:cubicBezTo>
                  <a:pt x="22951" y="249"/>
                  <a:pt x="22734" y="239"/>
                  <a:pt x="22515" y="239"/>
                </a:cubicBezTo>
                <a:cubicBezTo>
                  <a:pt x="20072" y="239"/>
                  <a:pt x="17258" y="1527"/>
                  <a:pt x="16508" y="3562"/>
                </a:cubicBezTo>
                <a:cubicBezTo>
                  <a:pt x="15799" y="1414"/>
                  <a:pt x="12233" y="1"/>
                  <a:pt x="96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3"/>
          <p:cNvSpPr txBox="1"/>
          <p:nvPr/>
        </p:nvSpPr>
        <p:spPr>
          <a:xfrm>
            <a:off x="4851375" y="2264425"/>
            <a:ext cx="3881400" cy="1320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3600" b="1" dirty="0">
                <a:latin typeface="Fira Sans"/>
                <a:ea typeface="Fira Sans"/>
                <a:cs typeface="Fira Sans"/>
                <a:sym typeface="Fira Sans"/>
              </a:rPr>
              <a:t>Sepsis Prediction in ICU</a:t>
            </a:r>
            <a:endParaRPr sz="3600" b="1" dirty="0">
              <a:latin typeface="Fira Sans"/>
              <a:ea typeface="Fira Sans"/>
              <a:cs typeface="Fira Sans"/>
              <a:sym typeface="Fira Sans"/>
            </a:endParaRPr>
          </a:p>
          <a:p>
            <a:pPr marL="0" lvl="0" indent="0" algn="r" rtl="0">
              <a:spcBef>
                <a:spcPts val="0"/>
              </a:spcBef>
              <a:spcAft>
                <a:spcPts val="0"/>
              </a:spcAft>
              <a:buClr>
                <a:schemeClr val="dk1"/>
              </a:buClr>
              <a:buSzPts val="1100"/>
              <a:buFont typeface="Arial"/>
              <a:buNone/>
            </a:pPr>
            <a:endParaRPr sz="3600" b="1" dirty="0">
              <a:latin typeface="Fira Sans"/>
              <a:ea typeface="Fira Sans"/>
              <a:cs typeface="Fira Sans"/>
              <a:sym typeface="Fira Sans"/>
            </a:endParaRPr>
          </a:p>
          <a:p>
            <a:pPr marL="0" lvl="0" indent="0" algn="r" rtl="0">
              <a:spcBef>
                <a:spcPts val="0"/>
              </a:spcBef>
              <a:spcAft>
                <a:spcPts val="0"/>
              </a:spcAft>
              <a:buNone/>
            </a:pPr>
            <a:endParaRPr sz="3600" b="1" dirty="0">
              <a:latin typeface="Fira Sans"/>
              <a:ea typeface="Fira Sans"/>
              <a:cs typeface="Fira Sans"/>
              <a:sym typeface="Fira Sans"/>
            </a:endParaRPr>
          </a:p>
        </p:txBody>
      </p:sp>
      <p:grpSp>
        <p:nvGrpSpPr>
          <p:cNvPr id="55" name="Google Shape;55;p13"/>
          <p:cNvGrpSpPr/>
          <p:nvPr/>
        </p:nvGrpSpPr>
        <p:grpSpPr>
          <a:xfrm>
            <a:off x="176418" y="635001"/>
            <a:ext cx="5102584" cy="4778530"/>
            <a:chOff x="176425" y="635025"/>
            <a:chExt cx="5601080" cy="5245368"/>
          </a:xfrm>
        </p:grpSpPr>
        <p:sp>
          <p:nvSpPr>
            <p:cNvPr id="56" name="Google Shape;56;p13"/>
            <p:cNvSpPr/>
            <p:nvPr/>
          </p:nvSpPr>
          <p:spPr>
            <a:xfrm>
              <a:off x="176425" y="635025"/>
              <a:ext cx="5601080" cy="5245368"/>
            </a:xfrm>
            <a:custGeom>
              <a:avLst/>
              <a:gdLst/>
              <a:ahLst/>
              <a:cxnLst/>
              <a:rect l="l" t="t" r="r" b="b"/>
              <a:pathLst>
                <a:path w="65866" h="61683" extrusionOk="0">
                  <a:moveTo>
                    <a:pt x="58447" y="5148"/>
                  </a:moveTo>
                  <a:cubicBezTo>
                    <a:pt x="61149" y="5148"/>
                    <a:pt x="63660" y="7364"/>
                    <a:pt x="63507" y="10460"/>
                  </a:cubicBezTo>
                  <a:cubicBezTo>
                    <a:pt x="63391" y="12865"/>
                    <a:pt x="61593" y="14849"/>
                    <a:pt x="59211" y="15200"/>
                  </a:cubicBezTo>
                  <a:lnTo>
                    <a:pt x="59305" y="13308"/>
                  </a:lnTo>
                  <a:lnTo>
                    <a:pt x="57343" y="13215"/>
                  </a:lnTo>
                  <a:lnTo>
                    <a:pt x="57250" y="15083"/>
                  </a:lnTo>
                  <a:cubicBezTo>
                    <a:pt x="53117" y="14056"/>
                    <a:pt x="52043" y="8686"/>
                    <a:pt x="55476" y="6141"/>
                  </a:cubicBezTo>
                  <a:cubicBezTo>
                    <a:pt x="56407" y="5456"/>
                    <a:pt x="57441" y="5148"/>
                    <a:pt x="58447" y="5148"/>
                  </a:cubicBezTo>
                  <a:close/>
                  <a:moveTo>
                    <a:pt x="5440" y="0"/>
                  </a:moveTo>
                  <a:lnTo>
                    <a:pt x="5440" y="957"/>
                  </a:lnTo>
                  <a:lnTo>
                    <a:pt x="1775" y="957"/>
                  </a:lnTo>
                  <a:cubicBezTo>
                    <a:pt x="1705" y="957"/>
                    <a:pt x="1611" y="981"/>
                    <a:pt x="1541" y="1004"/>
                  </a:cubicBezTo>
                  <a:cubicBezTo>
                    <a:pt x="654" y="1144"/>
                    <a:pt x="0" y="1938"/>
                    <a:pt x="47" y="2825"/>
                  </a:cubicBezTo>
                  <a:lnTo>
                    <a:pt x="47" y="17558"/>
                  </a:lnTo>
                  <a:cubicBezTo>
                    <a:pt x="47" y="25987"/>
                    <a:pt x="2312" y="34812"/>
                    <a:pt x="8242" y="41069"/>
                  </a:cubicBezTo>
                  <a:cubicBezTo>
                    <a:pt x="10881" y="43825"/>
                    <a:pt x="14219" y="45832"/>
                    <a:pt x="17978" y="46533"/>
                  </a:cubicBezTo>
                  <a:cubicBezTo>
                    <a:pt x="19076" y="50596"/>
                    <a:pt x="21014" y="54565"/>
                    <a:pt x="24726" y="57577"/>
                  </a:cubicBezTo>
                  <a:cubicBezTo>
                    <a:pt x="27986" y="60224"/>
                    <a:pt x="32695" y="61683"/>
                    <a:pt x="37355" y="61683"/>
                  </a:cubicBezTo>
                  <a:cubicBezTo>
                    <a:pt x="40340" y="61683"/>
                    <a:pt x="43304" y="61085"/>
                    <a:pt x="45856" y="59818"/>
                  </a:cubicBezTo>
                  <a:cubicBezTo>
                    <a:pt x="52113" y="56713"/>
                    <a:pt x="55149" y="50922"/>
                    <a:pt x="56876" y="45576"/>
                  </a:cubicBezTo>
                  <a:cubicBezTo>
                    <a:pt x="57647" y="43147"/>
                    <a:pt x="58231" y="40673"/>
                    <a:pt x="58581" y="38128"/>
                  </a:cubicBezTo>
                  <a:cubicBezTo>
                    <a:pt x="58814" y="36820"/>
                    <a:pt x="58931" y="35489"/>
                    <a:pt x="58978" y="34158"/>
                  </a:cubicBezTo>
                  <a:lnTo>
                    <a:pt x="58978" y="33972"/>
                  </a:lnTo>
                  <a:cubicBezTo>
                    <a:pt x="59001" y="33505"/>
                    <a:pt x="58721" y="33084"/>
                    <a:pt x="58301" y="32874"/>
                  </a:cubicBezTo>
                  <a:lnTo>
                    <a:pt x="59071" y="17488"/>
                  </a:lnTo>
                  <a:cubicBezTo>
                    <a:pt x="62924" y="17161"/>
                    <a:pt x="65866" y="13916"/>
                    <a:pt x="65795" y="10063"/>
                  </a:cubicBezTo>
                  <a:cubicBezTo>
                    <a:pt x="65725" y="6187"/>
                    <a:pt x="62690" y="3035"/>
                    <a:pt x="58838" y="2848"/>
                  </a:cubicBezTo>
                  <a:lnTo>
                    <a:pt x="58838" y="2872"/>
                  </a:lnTo>
                  <a:cubicBezTo>
                    <a:pt x="58704" y="2865"/>
                    <a:pt x="58570" y="2861"/>
                    <a:pt x="58438" y="2861"/>
                  </a:cubicBezTo>
                  <a:cubicBezTo>
                    <a:pt x="54755" y="2861"/>
                    <a:pt x="51608" y="5643"/>
                    <a:pt x="51180" y="9339"/>
                  </a:cubicBezTo>
                  <a:cubicBezTo>
                    <a:pt x="50736" y="13168"/>
                    <a:pt x="53328" y="16717"/>
                    <a:pt x="57133" y="17418"/>
                  </a:cubicBezTo>
                  <a:lnTo>
                    <a:pt x="56339" y="32804"/>
                  </a:lnTo>
                  <a:cubicBezTo>
                    <a:pt x="55849" y="32944"/>
                    <a:pt x="55499" y="33388"/>
                    <a:pt x="55476" y="33902"/>
                  </a:cubicBezTo>
                  <a:cubicBezTo>
                    <a:pt x="55452" y="34789"/>
                    <a:pt x="55359" y="35676"/>
                    <a:pt x="55265" y="36540"/>
                  </a:cubicBezTo>
                  <a:cubicBezTo>
                    <a:pt x="55149" y="37497"/>
                    <a:pt x="55009" y="38454"/>
                    <a:pt x="54845" y="39412"/>
                  </a:cubicBezTo>
                  <a:cubicBezTo>
                    <a:pt x="54798" y="39692"/>
                    <a:pt x="54752" y="39949"/>
                    <a:pt x="54682" y="40229"/>
                  </a:cubicBezTo>
                  <a:cubicBezTo>
                    <a:pt x="54682" y="40252"/>
                    <a:pt x="54682" y="40299"/>
                    <a:pt x="54682" y="40299"/>
                  </a:cubicBezTo>
                  <a:lnTo>
                    <a:pt x="54682" y="40346"/>
                  </a:lnTo>
                  <a:cubicBezTo>
                    <a:pt x="54635" y="40509"/>
                    <a:pt x="54612" y="40673"/>
                    <a:pt x="54565" y="40813"/>
                  </a:cubicBezTo>
                  <a:cubicBezTo>
                    <a:pt x="54448" y="41420"/>
                    <a:pt x="54285" y="42027"/>
                    <a:pt x="54145" y="42634"/>
                  </a:cubicBezTo>
                  <a:cubicBezTo>
                    <a:pt x="53468" y="45295"/>
                    <a:pt x="52464" y="47864"/>
                    <a:pt x="51156" y="50292"/>
                  </a:cubicBezTo>
                  <a:cubicBezTo>
                    <a:pt x="51109" y="50409"/>
                    <a:pt x="51039" y="50525"/>
                    <a:pt x="50969" y="50666"/>
                  </a:cubicBezTo>
                  <a:cubicBezTo>
                    <a:pt x="50972" y="50658"/>
                    <a:pt x="50972" y="50654"/>
                    <a:pt x="50971" y="50654"/>
                  </a:cubicBezTo>
                  <a:lnTo>
                    <a:pt x="50971" y="50654"/>
                  </a:lnTo>
                  <a:cubicBezTo>
                    <a:pt x="50958" y="50654"/>
                    <a:pt x="50824" y="50883"/>
                    <a:pt x="50783" y="50946"/>
                  </a:cubicBezTo>
                  <a:cubicBezTo>
                    <a:pt x="50596" y="51273"/>
                    <a:pt x="50386" y="51576"/>
                    <a:pt x="50176" y="51903"/>
                  </a:cubicBezTo>
                  <a:cubicBezTo>
                    <a:pt x="49779" y="52487"/>
                    <a:pt x="49335" y="53047"/>
                    <a:pt x="48868" y="53631"/>
                  </a:cubicBezTo>
                  <a:cubicBezTo>
                    <a:pt x="48658" y="53888"/>
                    <a:pt x="48424" y="54144"/>
                    <a:pt x="48191" y="54401"/>
                  </a:cubicBezTo>
                  <a:cubicBezTo>
                    <a:pt x="48074" y="54518"/>
                    <a:pt x="47981" y="54635"/>
                    <a:pt x="47864" y="54752"/>
                  </a:cubicBezTo>
                  <a:lnTo>
                    <a:pt x="47631" y="54985"/>
                  </a:lnTo>
                  <a:lnTo>
                    <a:pt x="47514" y="55078"/>
                  </a:lnTo>
                  <a:cubicBezTo>
                    <a:pt x="47000" y="55545"/>
                    <a:pt x="46463" y="55989"/>
                    <a:pt x="45903" y="56386"/>
                  </a:cubicBezTo>
                  <a:cubicBezTo>
                    <a:pt x="45599" y="56596"/>
                    <a:pt x="45319" y="56783"/>
                    <a:pt x="45016" y="56970"/>
                  </a:cubicBezTo>
                  <a:cubicBezTo>
                    <a:pt x="44876" y="57063"/>
                    <a:pt x="44735" y="57156"/>
                    <a:pt x="44595" y="57226"/>
                  </a:cubicBezTo>
                  <a:cubicBezTo>
                    <a:pt x="44683" y="57172"/>
                    <a:pt x="44717" y="57150"/>
                    <a:pt x="44715" y="57150"/>
                  </a:cubicBezTo>
                  <a:lnTo>
                    <a:pt x="44715" y="57150"/>
                  </a:lnTo>
                  <a:cubicBezTo>
                    <a:pt x="44711" y="57150"/>
                    <a:pt x="44334" y="57377"/>
                    <a:pt x="44245" y="57413"/>
                  </a:cubicBezTo>
                  <a:cubicBezTo>
                    <a:pt x="43568" y="57763"/>
                    <a:pt x="42844" y="58067"/>
                    <a:pt x="42097" y="58300"/>
                  </a:cubicBezTo>
                  <a:lnTo>
                    <a:pt x="41864" y="58370"/>
                  </a:lnTo>
                  <a:lnTo>
                    <a:pt x="41840" y="58370"/>
                  </a:lnTo>
                  <a:cubicBezTo>
                    <a:pt x="41677" y="58417"/>
                    <a:pt x="41490" y="58464"/>
                    <a:pt x="41303" y="58511"/>
                  </a:cubicBezTo>
                  <a:cubicBezTo>
                    <a:pt x="40883" y="58627"/>
                    <a:pt x="40463" y="58697"/>
                    <a:pt x="40019" y="58791"/>
                  </a:cubicBezTo>
                  <a:cubicBezTo>
                    <a:pt x="39575" y="58861"/>
                    <a:pt x="39202" y="58884"/>
                    <a:pt x="38782" y="58931"/>
                  </a:cubicBezTo>
                  <a:lnTo>
                    <a:pt x="38525" y="58931"/>
                  </a:lnTo>
                  <a:cubicBezTo>
                    <a:pt x="38245" y="58931"/>
                    <a:pt x="37964" y="58954"/>
                    <a:pt x="37708" y="58978"/>
                  </a:cubicBezTo>
                  <a:cubicBezTo>
                    <a:pt x="36727" y="58978"/>
                    <a:pt x="35770" y="58931"/>
                    <a:pt x="34812" y="58814"/>
                  </a:cubicBezTo>
                  <a:lnTo>
                    <a:pt x="34789" y="58814"/>
                  </a:lnTo>
                  <a:lnTo>
                    <a:pt x="34532" y="58791"/>
                  </a:lnTo>
                  <a:cubicBezTo>
                    <a:pt x="34322" y="58744"/>
                    <a:pt x="34135" y="58721"/>
                    <a:pt x="33925" y="58674"/>
                  </a:cubicBezTo>
                  <a:cubicBezTo>
                    <a:pt x="33458" y="58604"/>
                    <a:pt x="32991" y="58487"/>
                    <a:pt x="32524" y="58370"/>
                  </a:cubicBezTo>
                  <a:cubicBezTo>
                    <a:pt x="32151" y="58277"/>
                    <a:pt x="31801" y="58160"/>
                    <a:pt x="31427" y="58044"/>
                  </a:cubicBezTo>
                  <a:lnTo>
                    <a:pt x="31404" y="58044"/>
                  </a:lnTo>
                  <a:lnTo>
                    <a:pt x="31170" y="57950"/>
                  </a:lnTo>
                  <a:cubicBezTo>
                    <a:pt x="30937" y="57880"/>
                    <a:pt x="30727" y="57787"/>
                    <a:pt x="30493" y="57693"/>
                  </a:cubicBezTo>
                  <a:cubicBezTo>
                    <a:pt x="30166" y="57553"/>
                    <a:pt x="29863" y="57390"/>
                    <a:pt x="29559" y="57226"/>
                  </a:cubicBezTo>
                  <a:cubicBezTo>
                    <a:pt x="29372" y="57156"/>
                    <a:pt x="29209" y="57063"/>
                    <a:pt x="29045" y="56970"/>
                  </a:cubicBezTo>
                  <a:cubicBezTo>
                    <a:pt x="28964" y="56929"/>
                    <a:pt x="28619" y="56695"/>
                    <a:pt x="28606" y="56695"/>
                  </a:cubicBezTo>
                  <a:cubicBezTo>
                    <a:pt x="28604" y="56695"/>
                    <a:pt x="28610" y="56700"/>
                    <a:pt x="28625" y="56713"/>
                  </a:cubicBezTo>
                  <a:cubicBezTo>
                    <a:pt x="28041" y="56339"/>
                    <a:pt x="27481" y="55919"/>
                    <a:pt x="26967" y="55475"/>
                  </a:cubicBezTo>
                  <a:cubicBezTo>
                    <a:pt x="26711" y="55265"/>
                    <a:pt x="26477" y="55032"/>
                    <a:pt x="26244" y="54822"/>
                  </a:cubicBezTo>
                  <a:cubicBezTo>
                    <a:pt x="26186" y="54764"/>
                    <a:pt x="25968" y="54530"/>
                    <a:pt x="25961" y="54530"/>
                  </a:cubicBezTo>
                  <a:lnTo>
                    <a:pt x="25961" y="54530"/>
                  </a:lnTo>
                  <a:cubicBezTo>
                    <a:pt x="25959" y="54530"/>
                    <a:pt x="25967" y="54540"/>
                    <a:pt x="25987" y="54565"/>
                  </a:cubicBezTo>
                  <a:cubicBezTo>
                    <a:pt x="25870" y="54425"/>
                    <a:pt x="25753" y="54308"/>
                    <a:pt x="25637" y="54168"/>
                  </a:cubicBezTo>
                  <a:cubicBezTo>
                    <a:pt x="24726" y="53117"/>
                    <a:pt x="23932" y="51950"/>
                    <a:pt x="23255" y="50712"/>
                  </a:cubicBezTo>
                  <a:cubicBezTo>
                    <a:pt x="23255" y="50689"/>
                    <a:pt x="23232" y="50666"/>
                    <a:pt x="23232" y="50642"/>
                  </a:cubicBezTo>
                  <a:lnTo>
                    <a:pt x="23162" y="50525"/>
                  </a:lnTo>
                  <a:cubicBezTo>
                    <a:pt x="23115" y="50385"/>
                    <a:pt x="23045" y="50245"/>
                    <a:pt x="22975" y="50105"/>
                  </a:cubicBezTo>
                  <a:cubicBezTo>
                    <a:pt x="22811" y="49778"/>
                    <a:pt x="22671" y="49451"/>
                    <a:pt x="22531" y="49125"/>
                  </a:cubicBezTo>
                  <a:cubicBezTo>
                    <a:pt x="22251" y="48494"/>
                    <a:pt x="22018" y="47840"/>
                    <a:pt x="21808" y="47210"/>
                  </a:cubicBezTo>
                  <a:cubicBezTo>
                    <a:pt x="21761" y="47047"/>
                    <a:pt x="21714" y="46907"/>
                    <a:pt x="21667" y="46766"/>
                  </a:cubicBezTo>
                  <a:cubicBezTo>
                    <a:pt x="24843" y="46510"/>
                    <a:pt x="27878" y="45342"/>
                    <a:pt x="30400" y="43404"/>
                  </a:cubicBezTo>
                  <a:cubicBezTo>
                    <a:pt x="38011" y="37637"/>
                    <a:pt x="41210" y="27528"/>
                    <a:pt x="41257" y="18282"/>
                  </a:cubicBezTo>
                  <a:cubicBezTo>
                    <a:pt x="41280" y="13145"/>
                    <a:pt x="41257" y="7985"/>
                    <a:pt x="41257" y="2848"/>
                  </a:cubicBezTo>
                  <a:cubicBezTo>
                    <a:pt x="41280" y="1821"/>
                    <a:pt x="40463" y="981"/>
                    <a:pt x="39435" y="981"/>
                  </a:cubicBezTo>
                  <a:lnTo>
                    <a:pt x="35676" y="981"/>
                  </a:lnTo>
                  <a:lnTo>
                    <a:pt x="35676" y="0"/>
                  </a:lnTo>
                  <a:lnTo>
                    <a:pt x="30750" y="0"/>
                  </a:lnTo>
                  <a:cubicBezTo>
                    <a:pt x="30260" y="0"/>
                    <a:pt x="29863" y="420"/>
                    <a:pt x="29863" y="911"/>
                  </a:cubicBezTo>
                  <a:lnTo>
                    <a:pt x="29863" y="2732"/>
                  </a:lnTo>
                  <a:cubicBezTo>
                    <a:pt x="29863" y="3222"/>
                    <a:pt x="30260" y="3619"/>
                    <a:pt x="30750" y="3619"/>
                  </a:cubicBezTo>
                  <a:lnTo>
                    <a:pt x="35676" y="3619"/>
                  </a:lnTo>
                  <a:lnTo>
                    <a:pt x="35676" y="2778"/>
                  </a:lnTo>
                  <a:lnTo>
                    <a:pt x="37381" y="2778"/>
                  </a:lnTo>
                  <a:lnTo>
                    <a:pt x="37381" y="2848"/>
                  </a:lnTo>
                  <a:lnTo>
                    <a:pt x="37381" y="16951"/>
                  </a:lnTo>
                  <a:cubicBezTo>
                    <a:pt x="37381" y="24376"/>
                    <a:pt x="35863" y="32150"/>
                    <a:pt x="30750" y="37847"/>
                  </a:cubicBezTo>
                  <a:cubicBezTo>
                    <a:pt x="28438" y="40439"/>
                    <a:pt x="25356" y="42564"/>
                    <a:pt x="21808" y="42891"/>
                  </a:cubicBezTo>
                  <a:cubicBezTo>
                    <a:pt x="21441" y="42928"/>
                    <a:pt x="21076" y="42945"/>
                    <a:pt x="20712" y="42945"/>
                  </a:cubicBezTo>
                  <a:cubicBezTo>
                    <a:pt x="17624" y="42945"/>
                    <a:pt x="14670" y="41648"/>
                    <a:pt x="12351" y="39622"/>
                  </a:cubicBezTo>
                  <a:cubicBezTo>
                    <a:pt x="6258" y="34322"/>
                    <a:pt x="3923" y="25846"/>
                    <a:pt x="3923" y="18048"/>
                  </a:cubicBezTo>
                  <a:lnTo>
                    <a:pt x="3923" y="2872"/>
                  </a:lnTo>
                  <a:cubicBezTo>
                    <a:pt x="3923" y="2848"/>
                    <a:pt x="3923" y="2802"/>
                    <a:pt x="3923" y="2778"/>
                  </a:cubicBezTo>
                  <a:lnTo>
                    <a:pt x="5440" y="2778"/>
                  </a:lnTo>
                  <a:lnTo>
                    <a:pt x="5440" y="3619"/>
                  </a:lnTo>
                  <a:lnTo>
                    <a:pt x="10367" y="3619"/>
                  </a:lnTo>
                  <a:cubicBezTo>
                    <a:pt x="10881" y="3619"/>
                    <a:pt x="11254" y="3222"/>
                    <a:pt x="11254" y="2732"/>
                  </a:cubicBezTo>
                  <a:lnTo>
                    <a:pt x="11254" y="887"/>
                  </a:lnTo>
                  <a:cubicBezTo>
                    <a:pt x="11254" y="397"/>
                    <a:pt x="10857" y="0"/>
                    <a:pt x="10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p:nvPr/>
          </p:nvSpPr>
          <p:spPr>
            <a:xfrm>
              <a:off x="4660198" y="1124902"/>
              <a:ext cx="882071" cy="752999"/>
            </a:xfrm>
            <a:custGeom>
              <a:avLst/>
              <a:gdLst/>
              <a:ahLst/>
              <a:cxnLst/>
              <a:rect l="l" t="t" r="r" b="b"/>
              <a:pathLst>
                <a:path w="4067" h="3472" extrusionOk="0">
                  <a:moveTo>
                    <a:pt x="2300" y="1"/>
                  </a:moveTo>
                  <a:cubicBezTo>
                    <a:pt x="813" y="1"/>
                    <a:pt x="0" y="1775"/>
                    <a:pt x="1008" y="2898"/>
                  </a:cubicBezTo>
                  <a:cubicBezTo>
                    <a:pt x="1371" y="3293"/>
                    <a:pt x="1835" y="3471"/>
                    <a:pt x="2288" y="3471"/>
                  </a:cubicBezTo>
                  <a:cubicBezTo>
                    <a:pt x="3148" y="3471"/>
                    <a:pt x="3974" y="2833"/>
                    <a:pt x="4020" y="1824"/>
                  </a:cubicBezTo>
                  <a:cubicBezTo>
                    <a:pt x="4067" y="867"/>
                    <a:pt x="3343" y="50"/>
                    <a:pt x="2386" y="3"/>
                  </a:cubicBezTo>
                  <a:cubicBezTo>
                    <a:pt x="2357" y="2"/>
                    <a:pt x="2328" y="1"/>
                    <a:pt x="23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3"/>
            <p:cNvSpPr/>
            <p:nvPr/>
          </p:nvSpPr>
          <p:spPr>
            <a:xfrm>
              <a:off x="4892370" y="1296375"/>
              <a:ext cx="461828" cy="394228"/>
            </a:xfrm>
            <a:custGeom>
              <a:avLst/>
              <a:gdLst/>
              <a:ahLst/>
              <a:cxnLst/>
              <a:rect l="l" t="t" r="r" b="b"/>
              <a:pathLst>
                <a:path w="4067" h="3472" extrusionOk="0">
                  <a:moveTo>
                    <a:pt x="2300" y="1"/>
                  </a:moveTo>
                  <a:cubicBezTo>
                    <a:pt x="813" y="1"/>
                    <a:pt x="0" y="1775"/>
                    <a:pt x="1008" y="2898"/>
                  </a:cubicBezTo>
                  <a:cubicBezTo>
                    <a:pt x="1371" y="3293"/>
                    <a:pt x="1835" y="3471"/>
                    <a:pt x="2288" y="3471"/>
                  </a:cubicBezTo>
                  <a:cubicBezTo>
                    <a:pt x="3148" y="3471"/>
                    <a:pt x="3974" y="2833"/>
                    <a:pt x="4020" y="1824"/>
                  </a:cubicBezTo>
                  <a:cubicBezTo>
                    <a:pt x="4067" y="867"/>
                    <a:pt x="3343" y="50"/>
                    <a:pt x="2386" y="3"/>
                  </a:cubicBezTo>
                  <a:cubicBezTo>
                    <a:pt x="2357" y="2"/>
                    <a:pt x="2328" y="1"/>
                    <a:pt x="2300"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13"/>
          <p:cNvSpPr txBox="1"/>
          <p:nvPr/>
        </p:nvSpPr>
        <p:spPr>
          <a:xfrm>
            <a:off x="4549000" y="3868425"/>
            <a:ext cx="4183800" cy="70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rgbClr val="999999"/>
                </a:solidFill>
                <a:latin typeface="Fira Sans"/>
                <a:ea typeface="Fira Sans"/>
                <a:cs typeface="Fira Sans"/>
                <a:sym typeface="Fira Sans"/>
              </a:rPr>
              <a:t>Vyshak Sugunan</a:t>
            </a:r>
            <a:endParaRPr dirty="0">
              <a:solidFill>
                <a:srgbClr val="999999"/>
              </a:solidFill>
              <a:latin typeface="Fira Sans"/>
              <a:ea typeface="Fira Sans"/>
              <a:cs typeface="Fira Sans"/>
              <a:sym typeface="Fira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2"/>
          <p:cNvSpPr txBox="1">
            <a:spLocks noGrp="1"/>
          </p:cNvSpPr>
          <p:nvPr>
            <p:ph type="title"/>
          </p:nvPr>
        </p:nvSpPr>
        <p:spPr>
          <a:xfrm>
            <a:off x="311700" y="84450"/>
            <a:ext cx="8520600" cy="43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300" b="0"/>
              <a:t>Similar Age distribution for Males and Females</a:t>
            </a:r>
            <a:endParaRPr sz="2300" b="0"/>
          </a:p>
        </p:txBody>
      </p:sp>
      <p:pic>
        <p:nvPicPr>
          <p:cNvPr id="149" name="Google Shape;149;p22"/>
          <p:cNvPicPr preferRelativeResize="0"/>
          <p:nvPr/>
        </p:nvPicPr>
        <p:blipFill>
          <a:blip r:embed="rId3">
            <a:alphaModFix/>
          </a:blip>
          <a:stretch>
            <a:fillRect/>
          </a:stretch>
        </p:blipFill>
        <p:spPr>
          <a:xfrm>
            <a:off x="226650" y="1306350"/>
            <a:ext cx="8839200" cy="21882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3"/>
          <p:cNvSpPr txBox="1">
            <a:spLocks noGrp="1"/>
          </p:cNvSpPr>
          <p:nvPr>
            <p:ph type="title"/>
          </p:nvPr>
        </p:nvSpPr>
        <p:spPr>
          <a:xfrm>
            <a:off x="311700" y="84450"/>
            <a:ext cx="8520600" cy="46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300" b="0"/>
              <a:t>Males represent more ICU patients and higher Sepsis %</a:t>
            </a:r>
            <a:endParaRPr sz="2300" b="0"/>
          </a:p>
        </p:txBody>
      </p:sp>
      <p:pic>
        <p:nvPicPr>
          <p:cNvPr id="155" name="Google Shape;155;p23"/>
          <p:cNvPicPr preferRelativeResize="0"/>
          <p:nvPr/>
        </p:nvPicPr>
        <p:blipFill>
          <a:blip r:embed="rId3">
            <a:alphaModFix/>
          </a:blip>
          <a:stretch>
            <a:fillRect/>
          </a:stretch>
        </p:blipFill>
        <p:spPr>
          <a:xfrm>
            <a:off x="1875975" y="549450"/>
            <a:ext cx="5392042" cy="42892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4"/>
          <p:cNvSpPr txBox="1">
            <a:spLocks noGrp="1"/>
          </p:cNvSpPr>
          <p:nvPr>
            <p:ph type="title"/>
          </p:nvPr>
        </p:nvSpPr>
        <p:spPr>
          <a:xfrm>
            <a:off x="311700" y="84450"/>
            <a:ext cx="8520600" cy="43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300" b="0"/>
              <a:t>ICU Length of Stay distribution</a:t>
            </a:r>
            <a:endParaRPr sz="2300" b="0"/>
          </a:p>
        </p:txBody>
      </p:sp>
      <p:pic>
        <p:nvPicPr>
          <p:cNvPr id="161" name="Google Shape;161;p24"/>
          <p:cNvPicPr preferRelativeResize="0"/>
          <p:nvPr/>
        </p:nvPicPr>
        <p:blipFill>
          <a:blip r:embed="rId3">
            <a:alphaModFix/>
          </a:blip>
          <a:stretch>
            <a:fillRect/>
          </a:stretch>
        </p:blipFill>
        <p:spPr>
          <a:xfrm>
            <a:off x="1891625" y="581175"/>
            <a:ext cx="5677400" cy="44311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5"/>
          <p:cNvSpPr txBox="1">
            <a:spLocks noGrp="1"/>
          </p:cNvSpPr>
          <p:nvPr>
            <p:ph type="title"/>
          </p:nvPr>
        </p:nvSpPr>
        <p:spPr>
          <a:xfrm>
            <a:off x="311700" y="84450"/>
            <a:ext cx="8520600" cy="43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300" b="0"/>
              <a:t>MICU vs SICU patient split is almost equal, </a:t>
            </a:r>
            <a:endParaRPr sz="2300" b="0"/>
          </a:p>
          <a:p>
            <a:pPr marL="0" lvl="0" indent="0" algn="ctr" rtl="0">
              <a:spcBef>
                <a:spcPts val="0"/>
              </a:spcBef>
              <a:spcAft>
                <a:spcPts val="0"/>
              </a:spcAft>
              <a:buNone/>
            </a:pPr>
            <a:r>
              <a:rPr lang="en" sz="2300" b="0"/>
              <a:t>but MICU had higher Sepsis %</a:t>
            </a:r>
            <a:endParaRPr sz="2300" b="0"/>
          </a:p>
        </p:txBody>
      </p:sp>
      <p:pic>
        <p:nvPicPr>
          <p:cNvPr id="167" name="Google Shape;167;p25"/>
          <p:cNvPicPr preferRelativeResize="0"/>
          <p:nvPr/>
        </p:nvPicPr>
        <p:blipFill>
          <a:blip r:embed="rId3">
            <a:alphaModFix/>
          </a:blip>
          <a:stretch>
            <a:fillRect/>
          </a:stretch>
        </p:blipFill>
        <p:spPr>
          <a:xfrm>
            <a:off x="1504075" y="938989"/>
            <a:ext cx="1711050" cy="4008988"/>
          </a:xfrm>
          <a:prstGeom prst="rect">
            <a:avLst/>
          </a:prstGeom>
          <a:noFill/>
          <a:ln>
            <a:noFill/>
          </a:ln>
        </p:spPr>
      </p:pic>
      <p:pic>
        <p:nvPicPr>
          <p:cNvPr id="168" name="Google Shape;168;p25"/>
          <p:cNvPicPr preferRelativeResize="0"/>
          <p:nvPr/>
        </p:nvPicPr>
        <p:blipFill>
          <a:blip r:embed="rId4">
            <a:alphaModFix/>
          </a:blip>
          <a:stretch>
            <a:fillRect/>
          </a:stretch>
        </p:blipFill>
        <p:spPr>
          <a:xfrm>
            <a:off x="5123966" y="939000"/>
            <a:ext cx="1866609" cy="4008976"/>
          </a:xfrm>
          <a:prstGeom prst="rect">
            <a:avLst/>
          </a:prstGeom>
          <a:noFill/>
          <a:ln>
            <a:noFill/>
          </a:ln>
        </p:spPr>
      </p:pic>
      <p:sp>
        <p:nvSpPr>
          <p:cNvPr id="169" name="Google Shape;169;p25"/>
          <p:cNvSpPr txBox="1"/>
          <p:nvPr/>
        </p:nvSpPr>
        <p:spPr>
          <a:xfrm>
            <a:off x="474550" y="2222000"/>
            <a:ext cx="1132200" cy="75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Fira Sans"/>
                <a:ea typeface="Fira Sans"/>
                <a:cs typeface="Fira Sans"/>
                <a:sym typeface="Fira Sans"/>
              </a:rPr>
              <a:t># Patients </a:t>
            </a:r>
            <a:endParaRPr>
              <a:latin typeface="Fira Sans"/>
              <a:ea typeface="Fira Sans"/>
              <a:cs typeface="Fira Sans"/>
              <a:sym typeface="Fira Sans"/>
            </a:endParaRPr>
          </a:p>
          <a:p>
            <a:pPr marL="0" lvl="0" indent="0" algn="l" rtl="0">
              <a:spcBef>
                <a:spcPts val="0"/>
              </a:spcBef>
              <a:spcAft>
                <a:spcPts val="0"/>
              </a:spcAft>
              <a:buNone/>
            </a:pPr>
            <a:endParaRPr>
              <a:latin typeface="Fira Sans"/>
              <a:ea typeface="Fira Sans"/>
              <a:cs typeface="Fira Sans"/>
              <a:sym typeface="Fira Sans"/>
            </a:endParaRPr>
          </a:p>
        </p:txBody>
      </p:sp>
      <p:sp>
        <p:nvSpPr>
          <p:cNvPr id="170" name="Google Shape;170;p25"/>
          <p:cNvSpPr txBox="1"/>
          <p:nvPr/>
        </p:nvSpPr>
        <p:spPr>
          <a:xfrm>
            <a:off x="7474175" y="2194350"/>
            <a:ext cx="959700" cy="75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Fira Sans"/>
                <a:ea typeface="Fira Sans"/>
                <a:cs typeface="Fira Sans"/>
                <a:sym typeface="Fira Sans"/>
              </a:rPr>
              <a:t>% Sepsis</a:t>
            </a:r>
            <a:endParaRPr>
              <a:latin typeface="Fira Sans"/>
              <a:ea typeface="Fira Sans"/>
              <a:cs typeface="Fira Sans"/>
              <a:sym typeface="Fira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2300">
                <a:latin typeface="Fira Sans"/>
                <a:ea typeface="Fira Sans"/>
                <a:cs typeface="Fira Sans"/>
                <a:sym typeface="Fira Sans"/>
              </a:rPr>
              <a:t>Older patients and Sepsis patients have longer </a:t>
            </a:r>
            <a:endParaRPr sz="2300">
              <a:latin typeface="Fira Sans"/>
              <a:ea typeface="Fira Sans"/>
              <a:cs typeface="Fira Sans"/>
              <a:sym typeface="Fira Sans"/>
            </a:endParaRPr>
          </a:p>
          <a:p>
            <a:pPr marL="0" marR="0" lvl="0" indent="0" algn="ctr" rtl="0">
              <a:lnSpc>
                <a:spcPct val="100000"/>
              </a:lnSpc>
              <a:spcBef>
                <a:spcPts val="0"/>
              </a:spcBef>
              <a:spcAft>
                <a:spcPts val="0"/>
              </a:spcAft>
              <a:buNone/>
            </a:pPr>
            <a:r>
              <a:rPr lang="en" sz="2300">
                <a:latin typeface="Fira Sans"/>
                <a:ea typeface="Fira Sans"/>
                <a:cs typeface="Fira Sans"/>
                <a:sym typeface="Fira Sans"/>
              </a:rPr>
              <a:t>Hospital Admission Time</a:t>
            </a:r>
            <a:endParaRPr sz="2300">
              <a:latin typeface="Fira Sans"/>
              <a:ea typeface="Fira Sans"/>
              <a:cs typeface="Fira Sans"/>
              <a:sym typeface="Fira Sans"/>
            </a:endParaRPr>
          </a:p>
        </p:txBody>
      </p:sp>
      <p:pic>
        <p:nvPicPr>
          <p:cNvPr id="176" name="Google Shape;176;p26"/>
          <p:cNvPicPr preferRelativeResize="0"/>
          <p:nvPr/>
        </p:nvPicPr>
        <p:blipFill>
          <a:blip r:embed="rId3">
            <a:alphaModFix/>
          </a:blip>
          <a:stretch>
            <a:fillRect/>
          </a:stretch>
        </p:blipFill>
        <p:spPr>
          <a:xfrm>
            <a:off x="1014850" y="1405650"/>
            <a:ext cx="3818400" cy="3572650"/>
          </a:xfrm>
          <a:prstGeom prst="rect">
            <a:avLst/>
          </a:prstGeom>
          <a:noFill/>
          <a:ln>
            <a:noFill/>
          </a:ln>
        </p:spPr>
      </p:pic>
      <p:pic>
        <p:nvPicPr>
          <p:cNvPr id="177" name="Google Shape;177;p26"/>
          <p:cNvPicPr preferRelativeResize="0"/>
          <p:nvPr/>
        </p:nvPicPr>
        <p:blipFill>
          <a:blip r:embed="rId4">
            <a:alphaModFix/>
          </a:blip>
          <a:stretch>
            <a:fillRect/>
          </a:stretch>
        </p:blipFill>
        <p:spPr>
          <a:xfrm>
            <a:off x="5339988" y="1405650"/>
            <a:ext cx="2091912" cy="3572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2300" b="0"/>
              <a:t>ICULOS and Sepsis Hour strongly correlated</a:t>
            </a:r>
            <a:endParaRPr sz="2300" b="0"/>
          </a:p>
        </p:txBody>
      </p:sp>
      <p:pic>
        <p:nvPicPr>
          <p:cNvPr id="184" name="Google Shape;184;p27"/>
          <p:cNvPicPr preferRelativeResize="0"/>
          <p:nvPr/>
        </p:nvPicPr>
        <p:blipFill>
          <a:blip r:embed="rId3">
            <a:alphaModFix/>
          </a:blip>
          <a:stretch>
            <a:fillRect/>
          </a:stretch>
        </p:blipFill>
        <p:spPr>
          <a:xfrm>
            <a:off x="2253125" y="1341500"/>
            <a:ext cx="4308195" cy="3416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000">
                <a:solidFill>
                  <a:srgbClr val="333333"/>
                </a:solidFill>
                <a:latin typeface="Fira Sans"/>
                <a:ea typeface="Fira Sans"/>
                <a:cs typeface="Fira Sans"/>
                <a:sym typeface="Fira Sans"/>
              </a:rPr>
              <a:t>Patients who developed Sepsis likely left ICU (no more records) </a:t>
            </a:r>
            <a:endParaRPr sz="2000">
              <a:solidFill>
                <a:srgbClr val="333333"/>
              </a:solidFill>
              <a:latin typeface="Fira Sans"/>
              <a:ea typeface="Fira Sans"/>
              <a:cs typeface="Fira Sans"/>
              <a:sym typeface="Fira Sans"/>
            </a:endParaRPr>
          </a:p>
          <a:p>
            <a:pPr marL="0" lvl="0" indent="0" algn="ctr" rtl="0">
              <a:lnSpc>
                <a:spcPct val="115000"/>
              </a:lnSpc>
              <a:spcBef>
                <a:spcPts val="0"/>
              </a:spcBef>
              <a:spcAft>
                <a:spcPts val="0"/>
              </a:spcAft>
              <a:buClr>
                <a:schemeClr val="dk1"/>
              </a:buClr>
              <a:buSzPts val="1100"/>
              <a:buFont typeface="Arial"/>
              <a:buNone/>
            </a:pPr>
            <a:r>
              <a:rPr lang="en" sz="2000">
                <a:solidFill>
                  <a:srgbClr val="333333"/>
                </a:solidFill>
                <a:latin typeface="Fira Sans"/>
                <a:ea typeface="Fira Sans"/>
                <a:cs typeface="Fira Sans"/>
                <a:sym typeface="Fira Sans"/>
              </a:rPr>
              <a:t>within 8 hours after Sepsis diagnosis</a:t>
            </a:r>
            <a:endParaRPr sz="2000">
              <a:solidFill>
                <a:srgbClr val="333333"/>
              </a:solidFill>
              <a:latin typeface="Fira Sans"/>
              <a:ea typeface="Fira Sans"/>
              <a:cs typeface="Fira Sans"/>
              <a:sym typeface="Fira Sans"/>
            </a:endParaRPr>
          </a:p>
          <a:p>
            <a:pPr marL="0" lvl="0" indent="0" algn="ctr" rtl="0">
              <a:spcBef>
                <a:spcPts val="0"/>
              </a:spcBef>
              <a:spcAft>
                <a:spcPts val="0"/>
              </a:spcAft>
              <a:buNone/>
            </a:pPr>
            <a:endParaRPr>
              <a:latin typeface="Fira Sans"/>
              <a:ea typeface="Fira Sans"/>
              <a:cs typeface="Fira Sans"/>
              <a:sym typeface="Fira Sans"/>
            </a:endParaRPr>
          </a:p>
        </p:txBody>
      </p:sp>
      <p:pic>
        <p:nvPicPr>
          <p:cNvPr id="190" name="Google Shape;190;p28"/>
          <p:cNvPicPr preferRelativeResize="0"/>
          <p:nvPr/>
        </p:nvPicPr>
        <p:blipFill>
          <a:blip r:embed="rId3">
            <a:alphaModFix/>
          </a:blip>
          <a:stretch>
            <a:fillRect/>
          </a:stretch>
        </p:blipFill>
        <p:spPr>
          <a:xfrm>
            <a:off x="152400" y="1709275"/>
            <a:ext cx="8839197" cy="189885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94"/>
        <p:cNvGrpSpPr/>
        <p:nvPr/>
      </p:nvGrpSpPr>
      <p:grpSpPr>
        <a:xfrm>
          <a:off x="0" y="0"/>
          <a:ext cx="0" cy="0"/>
          <a:chOff x="0" y="0"/>
          <a:chExt cx="0" cy="0"/>
        </a:xfrm>
      </p:grpSpPr>
      <p:pic>
        <p:nvPicPr>
          <p:cNvPr id="195" name="Google Shape;195;p29"/>
          <p:cNvPicPr preferRelativeResize="0"/>
          <p:nvPr/>
        </p:nvPicPr>
        <p:blipFill rotWithShape="1">
          <a:blip r:embed="rId3">
            <a:alphaModFix/>
          </a:blip>
          <a:srcRect b="13993"/>
          <a:stretch/>
        </p:blipFill>
        <p:spPr>
          <a:xfrm>
            <a:off x="0" y="0"/>
            <a:ext cx="9144000" cy="5240099"/>
          </a:xfrm>
          <a:prstGeom prst="rect">
            <a:avLst/>
          </a:prstGeom>
          <a:noFill/>
          <a:ln>
            <a:noFill/>
          </a:ln>
        </p:spPr>
      </p:pic>
      <p:sp>
        <p:nvSpPr>
          <p:cNvPr id="196" name="Google Shape;196;p29"/>
          <p:cNvSpPr/>
          <p:nvPr/>
        </p:nvSpPr>
        <p:spPr>
          <a:xfrm>
            <a:off x="-10725" y="0"/>
            <a:ext cx="9144000" cy="5240100"/>
          </a:xfrm>
          <a:prstGeom prst="rect">
            <a:avLst/>
          </a:prstGeom>
          <a:solidFill>
            <a:srgbClr val="FFFFFF">
              <a:alpha val="68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Fira Sans"/>
                <a:ea typeface="Fira Sans"/>
                <a:cs typeface="Fira Sans"/>
                <a:sym typeface="Fira Sans"/>
              </a:rPr>
              <a:t>Predictive Models</a:t>
            </a:r>
            <a:endParaRPr b="1">
              <a:latin typeface="Fira Sans"/>
              <a:ea typeface="Fira Sans"/>
              <a:cs typeface="Fira Sans"/>
              <a:sym typeface="Fira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grpSp>
        <p:nvGrpSpPr>
          <p:cNvPr id="202" name="Google Shape;202;p30"/>
          <p:cNvGrpSpPr/>
          <p:nvPr/>
        </p:nvGrpSpPr>
        <p:grpSpPr>
          <a:xfrm>
            <a:off x="1596431" y="2293450"/>
            <a:ext cx="5988570" cy="1382535"/>
            <a:chOff x="1651475" y="2063075"/>
            <a:chExt cx="5988570" cy="1382535"/>
          </a:xfrm>
        </p:grpSpPr>
        <p:sp>
          <p:nvSpPr>
            <p:cNvPr id="203" name="Google Shape;203;p30"/>
            <p:cNvSpPr/>
            <p:nvPr/>
          </p:nvSpPr>
          <p:spPr>
            <a:xfrm>
              <a:off x="1802094" y="2212568"/>
              <a:ext cx="1077762" cy="538921"/>
            </a:xfrm>
            <a:custGeom>
              <a:avLst/>
              <a:gdLst/>
              <a:ahLst/>
              <a:cxnLst/>
              <a:rect l="l" t="t" r="r" b="b"/>
              <a:pathLst>
                <a:path w="13395" h="6698" extrusionOk="0">
                  <a:moveTo>
                    <a:pt x="6697" y="1"/>
                  </a:moveTo>
                  <a:cubicBezTo>
                    <a:pt x="2996" y="1"/>
                    <a:pt x="0" y="2996"/>
                    <a:pt x="0" y="6698"/>
                  </a:cubicBezTo>
                  <a:lnTo>
                    <a:pt x="13394" y="6698"/>
                  </a:lnTo>
                  <a:cubicBezTo>
                    <a:pt x="13394" y="2996"/>
                    <a:pt x="10399" y="1"/>
                    <a:pt x="6697" y="1"/>
                  </a:cubicBezTo>
                  <a:close/>
                </a:path>
              </a:pathLst>
            </a:custGeom>
            <a:solidFill>
              <a:srgbClr val="1C7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04" name="Google Shape;204;p30"/>
            <p:cNvSpPr/>
            <p:nvPr/>
          </p:nvSpPr>
          <p:spPr>
            <a:xfrm>
              <a:off x="1651475" y="2063075"/>
              <a:ext cx="1377878" cy="688416"/>
            </a:xfrm>
            <a:custGeom>
              <a:avLst/>
              <a:gdLst/>
              <a:ahLst/>
              <a:cxnLst/>
              <a:rect l="l" t="t" r="r" b="b"/>
              <a:pathLst>
                <a:path w="17125" h="8556" fill="none" extrusionOk="0">
                  <a:moveTo>
                    <a:pt x="0" y="8556"/>
                  </a:moveTo>
                  <a:cubicBezTo>
                    <a:pt x="0" y="3832"/>
                    <a:pt x="3831" y="1"/>
                    <a:pt x="8569" y="1"/>
                  </a:cubicBezTo>
                  <a:cubicBezTo>
                    <a:pt x="13293" y="1"/>
                    <a:pt x="17124" y="3832"/>
                    <a:pt x="17124" y="8556"/>
                  </a:cubicBezTo>
                </a:path>
              </a:pathLst>
            </a:custGeom>
            <a:noFill/>
            <a:ln w="15475" cap="flat" cmpd="sng">
              <a:solidFill>
                <a:srgbClr val="1C7B83"/>
              </a:solidFill>
              <a:prstDash val="solid"/>
              <a:miter lim="144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05" name="Google Shape;205;p30"/>
            <p:cNvSpPr/>
            <p:nvPr/>
          </p:nvSpPr>
          <p:spPr>
            <a:xfrm>
              <a:off x="2340927" y="2724769"/>
              <a:ext cx="80" cy="80"/>
            </a:xfrm>
            <a:custGeom>
              <a:avLst/>
              <a:gdLst/>
              <a:ahLst/>
              <a:cxnLst/>
              <a:rect l="l" t="t" r="r" b="b"/>
              <a:pathLst>
                <a:path w="1" h="1" fill="none" extrusionOk="0">
                  <a:moveTo>
                    <a:pt x="0" y="1"/>
                  </a:moveTo>
                  <a:close/>
                </a:path>
              </a:pathLst>
            </a:custGeom>
            <a:noFill/>
            <a:ln w="4675" cap="flat" cmpd="sng">
              <a:solidFill>
                <a:srgbClr val="6999D1"/>
              </a:solidFill>
              <a:prstDash val="solid"/>
              <a:miter lim="144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06" name="Google Shape;206;p30"/>
            <p:cNvSpPr/>
            <p:nvPr/>
          </p:nvSpPr>
          <p:spPr>
            <a:xfrm>
              <a:off x="3339742" y="2728229"/>
              <a:ext cx="1077762" cy="538921"/>
            </a:xfrm>
            <a:custGeom>
              <a:avLst/>
              <a:gdLst/>
              <a:ahLst/>
              <a:cxnLst/>
              <a:rect l="l" t="t" r="r" b="b"/>
              <a:pathLst>
                <a:path w="13395" h="6698" extrusionOk="0">
                  <a:moveTo>
                    <a:pt x="1" y="1"/>
                  </a:moveTo>
                  <a:cubicBezTo>
                    <a:pt x="1" y="3702"/>
                    <a:pt x="2996" y="6698"/>
                    <a:pt x="6698" y="6698"/>
                  </a:cubicBezTo>
                  <a:cubicBezTo>
                    <a:pt x="10399" y="6698"/>
                    <a:pt x="13395" y="3702"/>
                    <a:pt x="13395" y="1"/>
                  </a:cubicBezTo>
                  <a:close/>
                </a:path>
              </a:pathLst>
            </a:custGeom>
            <a:solidFill>
              <a:srgbClr val="1DA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07" name="Google Shape;207;p30"/>
            <p:cNvSpPr/>
            <p:nvPr/>
          </p:nvSpPr>
          <p:spPr>
            <a:xfrm>
              <a:off x="3199583" y="2756067"/>
              <a:ext cx="1377878" cy="689542"/>
            </a:xfrm>
            <a:custGeom>
              <a:avLst/>
              <a:gdLst/>
              <a:ahLst/>
              <a:cxnLst/>
              <a:rect l="l" t="t" r="r" b="b"/>
              <a:pathLst>
                <a:path w="17125" h="8570" fill="none" extrusionOk="0">
                  <a:moveTo>
                    <a:pt x="17124" y="0"/>
                  </a:moveTo>
                  <a:cubicBezTo>
                    <a:pt x="17124" y="4739"/>
                    <a:pt x="13279" y="8570"/>
                    <a:pt x="8555" y="8570"/>
                  </a:cubicBezTo>
                  <a:cubicBezTo>
                    <a:pt x="3831" y="8570"/>
                    <a:pt x="0" y="4739"/>
                    <a:pt x="0" y="0"/>
                  </a:cubicBezTo>
                </a:path>
              </a:pathLst>
            </a:custGeom>
            <a:solidFill>
              <a:srgbClr val="1DABA8"/>
            </a:solidFill>
            <a:ln w="15475" cap="flat" cmpd="sng">
              <a:solidFill>
                <a:srgbClr val="1DABA8"/>
              </a:solidFill>
              <a:prstDash val="solid"/>
              <a:miter lim="144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08" name="Google Shape;208;p30"/>
            <p:cNvSpPr/>
            <p:nvPr/>
          </p:nvSpPr>
          <p:spPr>
            <a:xfrm>
              <a:off x="4864678" y="2212568"/>
              <a:ext cx="1077762" cy="538921"/>
            </a:xfrm>
            <a:custGeom>
              <a:avLst/>
              <a:gdLst/>
              <a:ahLst/>
              <a:cxnLst/>
              <a:rect l="l" t="t" r="r" b="b"/>
              <a:pathLst>
                <a:path w="13395" h="6698" extrusionOk="0">
                  <a:moveTo>
                    <a:pt x="6698" y="1"/>
                  </a:moveTo>
                  <a:cubicBezTo>
                    <a:pt x="2996" y="1"/>
                    <a:pt x="1" y="2996"/>
                    <a:pt x="1" y="6698"/>
                  </a:cubicBezTo>
                  <a:lnTo>
                    <a:pt x="13395" y="6698"/>
                  </a:lnTo>
                  <a:cubicBezTo>
                    <a:pt x="13395" y="2996"/>
                    <a:pt x="10399" y="1"/>
                    <a:pt x="6698" y="1"/>
                  </a:cubicBezTo>
                  <a:close/>
                </a:path>
              </a:pathLst>
            </a:custGeom>
            <a:solidFill>
              <a:srgbClr val="5FC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09" name="Google Shape;209;p30"/>
            <p:cNvSpPr/>
            <p:nvPr/>
          </p:nvSpPr>
          <p:spPr>
            <a:xfrm>
              <a:off x="4714060" y="2063075"/>
              <a:ext cx="1377878" cy="688416"/>
            </a:xfrm>
            <a:custGeom>
              <a:avLst/>
              <a:gdLst/>
              <a:ahLst/>
              <a:cxnLst/>
              <a:rect l="l" t="t" r="r" b="b"/>
              <a:pathLst>
                <a:path w="17125" h="8556" fill="none" extrusionOk="0">
                  <a:moveTo>
                    <a:pt x="1" y="8556"/>
                  </a:moveTo>
                  <a:cubicBezTo>
                    <a:pt x="1" y="3832"/>
                    <a:pt x="3832" y="1"/>
                    <a:pt x="8570" y="1"/>
                  </a:cubicBezTo>
                  <a:cubicBezTo>
                    <a:pt x="13294" y="1"/>
                    <a:pt x="17125" y="3832"/>
                    <a:pt x="17125" y="8556"/>
                  </a:cubicBezTo>
                </a:path>
              </a:pathLst>
            </a:custGeom>
            <a:solidFill>
              <a:srgbClr val="66B384"/>
            </a:solidFill>
            <a:ln w="15475" cap="flat" cmpd="sng">
              <a:solidFill>
                <a:srgbClr val="5FCAAB"/>
              </a:solidFill>
              <a:prstDash val="solid"/>
              <a:miter lim="144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0" name="Google Shape;210;p30"/>
            <p:cNvSpPr/>
            <p:nvPr/>
          </p:nvSpPr>
          <p:spPr>
            <a:xfrm>
              <a:off x="6402407" y="2728229"/>
              <a:ext cx="1077762" cy="538921"/>
            </a:xfrm>
            <a:custGeom>
              <a:avLst/>
              <a:gdLst/>
              <a:ahLst/>
              <a:cxnLst/>
              <a:rect l="l" t="t" r="r" b="b"/>
              <a:pathLst>
                <a:path w="13395" h="6698" extrusionOk="0">
                  <a:moveTo>
                    <a:pt x="0" y="1"/>
                  </a:moveTo>
                  <a:cubicBezTo>
                    <a:pt x="0" y="3702"/>
                    <a:pt x="2996" y="6698"/>
                    <a:pt x="6697" y="6698"/>
                  </a:cubicBezTo>
                  <a:cubicBezTo>
                    <a:pt x="10399" y="6698"/>
                    <a:pt x="13394" y="3702"/>
                    <a:pt x="13394" y="1"/>
                  </a:cubicBezTo>
                  <a:close/>
                </a:path>
              </a:pathLst>
            </a:custGeom>
            <a:solidFill>
              <a:srgbClr val="008F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1" name="Google Shape;211;p30"/>
            <p:cNvSpPr/>
            <p:nvPr/>
          </p:nvSpPr>
          <p:spPr>
            <a:xfrm>
              <a:off x="6262168" y="2756067"/>
              <a:ext cx="1377878" cy="689542"/>
            </a:xfrm>
            <a:custGeom>
              <a:avLst/>
              <a:gdLst/>
              <a:ahLst/>
              <a:cxnLst/>
              <a:rect l="l" t="t" r="r" b="b"/>
              <a:pathLst>
                <a:path w="17125" h="8570" fill="none" extrusionOk="0">
                  <a:moveTo>
                    <a:pt x="17125" y="0"/>
                  </a:moveTo>
                  <a:cubicBezTo>
                    <a:pt x="17125" y="4739"/>
                    <a:pt x="13294" y="8570"/>
                    <a:pt x="8555" y="8570"/>
                  </a:cubicBezTo>
                  <a:cubicBezTo>
                    <a:pt x="3832" y="8570"/>
                    <a:pt x="1" y="4739"/>
                    <a:pt x="1" y="0"/>
                  </a:cubicBezTo>
                </a:path>
              </a:pathLst>
            </a:custGeom>
            <a:solidFill>
              <a:srgbClr val="BCD273"/>
            </a:solidFill>
            <a:ln w="15475" cap="flat" cmpd="sng">
              <a:solidFill>
                <a:srgbClr val="008F74"/>
              </a:solidFill>
              <a:prstDash val="solid"/>
              <a:miter lim="144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212" name="Google Shape;212;p30"/>
          <p:cNvGrpSpPr/>
          <p:nvPr/>
        </p:nvGrpSpPr>
        <p:grpSpPr>
          <a:xfrm>
            <a:off x="2737544" y="886000"/>
            <a:ext cx="2191875" cy="1033500"/>
            <a:chOff x="1033912" y="1015325"/>
            <a:chExt cx="2191875" cy="1033500"/>
          </a:xfrm>
        </p:grpSpPr>
        <p:sp>
          <p:nvSpPr>
            <p:cNvPr id="213" name="Google Shape;213;p30"/>
            <p:cNvSpPr txBox="1"/>
            <p:nvPr/>
          </p:nvSpPr>
          <p:spPr>
            <a:xfrm>
              <a:off x="1033987" y="1015325"/>
              <a:ext cx="2191800" cy="25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Fira Sans"/>
                  <a:ea typeface="Fira Sans"/>
                  <a:cs typeface="Fira Sans"/>
                  <a:sym typeface="Fira Sans"/>
                </a:rPr>
                <a:t>Data Cleaning</a:t>
              </a:r>
              <a:endParaRPr b="1">
                <a:latin typeface="Fira Sans"/>
                <a:ea typeface="Fira Sans"/>
                <a:cs typeface="Fira Sans"/>
                <a:sym typeface="Fira Sans"/>
              </a:endParaRPr>
            </a:p>
          </p:txBody>
        </p:sp>
        <p:sp>
          <p:nvSpPr>
            <p:cNvPr id="214" name="Google Shape;214;p30"/>
            <p:cNvSpPr txBox="1"/>
            <p:nvPr/>
          </p:nvSpPr>
          <p:spPr>
            <a:xfrm>
              <a:off x="1033912" y="1274525"/>
              <a:ext cx="2191800" cy="77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200">
                  <a:latin typeface="Fira Sans"/>
                  <a:ea typeface="Fira Sans"/>
                  <a:cs typeface="Fira Sans"/>
                  <a:sym typeface="Fira Sans"/>
                </a:rPr>
                <a:t>NAs: &gt; 40% feature columns were dropped.</a:t>
              </a:r>
              <a:endParaRPr sz="1200">
                <a:latin typeface="Fira Sans"/>
                <a:ea typeface="Fira Sans"/>
                <a:cs typeface="Fira Sans"/>
                <a:sym typeface="Fira Sans"/>
              </a:endParaRPr>
            </a:p>
            <a:p>
              <a:pPr marL="0" lvl="0" indent="0" algn="ctr" rtl="0">
                <a:spcBef>
                  <a:spcPts val="0"/>
                </a:spcBef>
                <a:spcAft>
                  <a:spcPts val="0"/>
                </a:spcAft>
                <a:buClr>
                  <a:srgbClr val="000000"/>
                </a:buClr>
                <a:buSzPts val="1100"/>
                <a:buFont typeface="Arial"/>
                <a:buNone/>
              </a:pPr>
              <a:r>
                <a:rPr lang="en" sz="1200">
                  <a:latin typeface="Fira Sans"/>
                  <a:ea typeface="Fira Sans"/>
                  <a:cs typeface="Fira Sans"/>
                  <a:sym typeface="Fira Sans"/>
                </a:rPr>
                <a:t>Fill NA with median values.</a:t>
              </a:r>
              <a:endParaRPr sz="1200">
                <a:latin typeface="Fira Sans"/>
                <a:ea typeface="Fira Sans"/>
                <a:cs typeface="Fira Sans"/>
                <a:sym typeface="Fira Sans"/>
              </a:endParaRPr>
            </a:p>
            <a:p>
              <a:pPr marL="0" lvl="0" indent="0" algn="ctr" rtl="0">
                <a:spcBef>
                  <a:spcPts val="0"/>
                </a:spcBef>
                <a:spcAft>
                  <a:spcPts val="0"/>
                </a:spcAft>
                <a:buClr>
                  <a:srgbClr val="000000"/>
                </a:buClr>
                <a:buSzPts val="1100"/>
                <a:buFont typeface="Arial"/>
                <a:buNone/>
              </a:pPr>
              <a:r>
                <a:rPr lang="en" sz="1200">
                  <a:latin typeface="Fira Sans"/>
                  <a:ea typeface="Fira Sans"/>
                  <a:cs typeface="Fira Sans"/>
                  <a:sym typeface="Fira Sans"/>
                </a:rPr>
                <a:t>Dropped non-meaningful columns.</a:t>
              </a:r>
              <a:endParaRPr sz="1200">
                <a:latin typeface="Fira Sans"/>
                <a:ea typeface="Fira Sans"/>
                <a:cs typeface="Fira Sans"/>
                <a:sym typeface="Fira Sans"/>
              </a:endParaRPr>
            </a:p>
          </p:txBody>
        </p:sp>
      </p:grpSp>
      <p:grpSp>
        <p:nvGrpSpPr>
          <p:cNvPr id="215" name="Google Shape;215;p30"/>
          <p:cNvGrpSpPr/>
          <p:nvPr/>
        </p:nvGrpSpPr>
        <p:grpSpPr>
          <a:xfrm>
            <a:off x="1189431" y="3780575"/>
            <a:ext cx="2191875" cy="1033500"/>
            <a:chOff x="1033912" y="1243925"/>
            <a:chExt cx="2191875" cy="1033500"/>
          </a:xfrm>
        </p:grpSpPr>
        <p:sp>
          <p:nvSpPr>
            <p:cNvPr id="216" name="Google Shape;216;p30"/>
            <p:cNvSpPr txBox="1"/>
            <p:nvPr/>
          </p:nvSpPr>
          <p:spPr>
            <a:xfrm>
              <a:off x="1033987" y="1243925"/>
              <a:ext cx="2191800" cy="25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Fira Sans"/>
                  <a:ea typeface="Fira Sans"/>
                  <a:cs typeface="Fira Sans"/>
                  <a:sym typeface="Fira Sans"/>
                </a:rPr>
                <a:t>Files Aggregation</a:t>
              </a:r>
              <a:endParaRPr b="1">
                <a:latin typeface="Fira Sans"/>
                <a:ea typeface="Fira Sans"/>
                <a:cs typeface="Fira Sans"/>
                <a:sym typeface="Fira Sans"/>
              </a:endParaRPr>
            </a:p>
          </p:txBody>
        </p:sp>
        <p:sp>
          <p:nvSpPr>
            <p:cNvPr id="217" name="Google Shape;217;p30"/>
            <p:cNvSpPr txBox="1"/>
            <p:nvPr/>
          </p:nvSpPr>
          <p:spPr>
            <a:xfrm>
              <a:off x="1033912" y="1503125"/>
              <a:ext cx="2191800" cy="77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Fira Sans"/>
                  <a:ea typeface="Fira Sans"/>
                  <a:cs typeface="Fira Sans"/>
                  <a:sym typeface="Fira Sans"/>
                </a:rPr>
                <a:t>40k individual hourly patient medical records.</a:t>
              </a:r>
              <a:endParaRPr sz="1200">
                <a:latin typeface="Fira Sans"/>
                <a:ea typeface="Fira Sans"/>
                <a:cs typeface="Fira Sans"/>
                <a:sym typeface="Fira Sans"/>
              </a:endParaRPr>
            </a:p>
          </p:txBody>
        </p:sp>
      </p:grpSp>
      <p:grpSp>
        <p:nvGrpSpPr>
          <p:cNvPr id="218" name="Google Shape;218;p30"/>
          <p:cNvGrpSpPr/>
          <p:nvPr/>
        </p:nvGrpSpPr>
        <p:grpSpPr>
          <a:xfrm>
            <a:off x="5762694" y="886000"/>
            <a:ext cx="2191875" cy="1262100"/>
            <a:chOff x="1033912" y="1015325"/>
            <a:chExt cx="2191875" cy="1262100"/>
          </a:xfrm>
        </p:grpSpPr>
        <p:sp>
          <p:nvSpPr>
            <p:cNvPr id="219" name="Google Shape;219;p30"/>
            <p:cNvSpPr txBox="1"/>
            <p:nvPr/>
          </p:nvSpPr>
          <p:spPr>
            <a:xfrm>
              <a:off x="1033987" y="1015325"/>
              <a:ext cx="2191800" cy="25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Fira Sans"/>
                  <a:ea typeface="Fira Sans"/>
                  <a:cs typeface="Fira Sans"/>
                  <a:sym typeface="Fira Sans"/>
                </a:rPr>
                <a:t>Model Selection</a:t>
              </a:r>
              <a:endParaRPr b="1">
                <a:latin typeface="Fira Sans"/>
                <a:ea typeface="Fira Sans"/>
                <a:cs typeface="Fira Sans"/>
                <a:sym typeface="Fira Sans"/>
              </a:endParaRPr>
            </a:p>
          </p:txBody>
        </p:sp>
        <p:sp>
          <p:nvSpPr>
            <p:cNvPr id="220" name="Google Shape;220;p30"/>
            <p:cNvSpPr txBox="1"/>
            <p:nvPr/>
          </p:nvSpPr>
          <p:spPr>
            <a:xfrm>
              <a:off x="1033912" y="1503125"/>
              <a:ext cx="2191800" cy="77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Fira Sans"/>
                  <a:ea typeface="Fira Sans"/>
                  <a:cs typeface="Fira Sans"/>
                  <a:sym typeface="Fira Sans"/>
                </a:rPr>
                <a:t>Accuracy, Recall, Precision and ROC/AUC scores are used. Higher recall is preferred.</a:t>
              </a:r>
              <a:endParaRPr sz="1200" b="1">
                <a:latin typeface="Fira Sans"/>
                <a:ea typeface="Fira Sans"/>
                <a:cs typeface="Fira Sans"/>
                <a:sym typeface="Fira Sans"/>
              </a:endParaRPr>
            </a:p>
          </p:txBody>
        </p:sp>
      </p:grpSp>
      <p:grpSp>
        <p:nvGrpSpPr>
          <p:cNvPr id="221" name="Google Shape;221;p30"/>
          <p:cNvGrpSpPr/>
          <p:nvPr/>
        </p:nvGrpSpPr>
        <p:grpSpPr>
          <a:xfrm>
            <a:off x="4270906" y="3780575"/>
            <a:ext cx="2191813" cy="1296800"/>
            <a:chOff x="1033975" y="1243925"/>
            <a:chExt cx="2191813" cy="1296800"/>
          </a:xfrm>
        </p:grpSpPr>
        <p:sp>
          <p:nvSpPr>
            <p:cNvPr id="222" name="Google Shape;222;p30"/>
            <p:cNvSpPr txBox="1"/>
            <p:nvPr/>
          </p:nvSpPr>
          <p:spPr>
            <a:xfrm>
              <a:off x="1033987" y="1243925"/>
              <a:ext cx="2191800" cy="25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Fira Sans"/>
                  <a:ea typeface="Fira Sans"/>
                  <a:cs typeface="Fira Sans"/>
                  <a:sym typeface="Fira Sans"/>
                </a:rPr>
                <a:t>Modeling with un-/aggregated data</a:t>
              </a:r>
              <a:endParaRPr b="1">
                <a:latin typeface="Fira Sans"/>
                <a:ea typeface="Fira Sans"/>
                <a:cs typeface="Fira Sans"/>
                <a:sym typeface="Fira Sans"/>
              </a:endParaRPr>
            </a:p>
          </p:txBody>
        </p:sp>
        <p:sp>
          <p:nvSpPr>
            <p:cNvPr id="223" name="Google Shape;223;p30"/>
            <p:cNvSpPr txBox="1"/>
            <p:nvPr/>
          </p:nvSpPr>
          <p:spPr>
            <a:xfrm>
              <a:off x="1033975" y="1766425"/>
              <a:ext cx="2191800" cy="77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Fira Sans"/>
                  <a:ea typeface="Fira Sans"/>
                  <a:cs typeface="Fira Sans"/>
                  <a:sym typeface="Fira Sans"/>
                </a:rPr>
                <a:t>Unaggregated: per patient per hour.</a:t>
              </a:r>
              <a:endParaRPr sz="1200">
                <a:latin typeface="Fira Sans"/>
                <a:ea typeface="Fira Sans"/>
                <a:cs typeface="Fira Sans"/>
                <a:sym typeface="Fira Sans"/>
              </a:endParaRPr>
            </a:p>
            <a:p>
              <a:pPr marL="0" lvl="0" indent="0" algn="ctr" rtl="0">
                <a:spcBef>
                  <a:spcPts val="0"/>
                </a:spcBef>
                <a:spcAft>
                  <a:spcPts val="0"/>
                </a:spcAft>
                <a:buNone/>
              </a:pPr>
              <a:r>
                <a:rPr lang="en" sz="1200">
                  <a:latin typeface="Fira Sans"/>
                  <a:ea typeface="Fira Sans"/>
                  <a:cs typeface="Fira Sans"/>
                  <a:sym typeface="Fira Sans"/>
                </a:rPr>
                <a:t>Aggregated: per patient.</a:t>
              </a:r>
              <a:endParaRPr sz="1200">
                <a:latin typeface="Fira Sans"/>
                <a:ea typeface="Fira Sans"/>
                <a:cs typeface="Fira Sans"/>
                <a:sym typeface="Fira Sans"/>
              </a:endParaRPr>
            </a:p>
          </p:txBody>
        </p:sp>
      </p:grpSp>
      <p:sp>
        <p:nvSpPr>
          <p:cNvPr id="224" name="Google Shape;224;p30"/>
          <p:cNvSpPr txBox="1"/>
          <p:nvPr/>
        </p:nvSpPr>
        <p:spPr>
          <a:xfrm>
            <a:off x="1603781" y="2407550"/>
            <a:ext cx="1380600" cy="49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900" b="1">
                <a:solidFill>
                  <a:srgbClr val="FFFFFF"/>
                </a:solidFill>
                <a:latin typeface="Fira Sans"/>
                <a:ea typeface="Fira Sans"/>
                <a:cs typeface="Fira Sans"/>
                <a:sym typeface="Fira Sans"/>
              </a:rPr>
              <a:t>01</a:t>
            </a:r>
            <a:endParaRPr sz="2900" b="1">
              <a:solidFill>
                <a:srgbClr val="FFFFFF"/>
              </a:solidFill>
              <a:latin typeface="Fira Sans"/>
              <a:ea typeface="Fira Sans"/>
              <a:cs typeface="Fira Sans"/>
              <a:sym typeface="Fira Sans"/>
            </a:endParaRPr>
          </a:p>
        </p:txBody>
      </p:sp>
      <p:sp>
        <p:nvSpPr>
          <p:cNvPr id="225" name="Google Shape;225;p30"/>
          <p:cNvSpPr txBox="1"/>
          <p:nvPr/>
        </p:nvSpPr>
        <p:spPr>
          <a:xfrm>
            <a:off x="3143169" y="2902550"/>
            <a:ext cx="1380600" cy="49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900" b="1">
                <a:solidFill>
                  <a:srgbClr val="FFFFFF"/>
                </a:solidFill>
                <a:latin typeface="Fira Sans"/>
                <a:ea typeface="Fira Sans"/>
                <a:cs typeface="Fira Sans"/>
                <a:sym typeface="Fira Sans"/>
              </a:rPr>
              <a:t>02</a:t>
            </a:r>
            <a:endParaRPr sz="2900" b="1">
              <a:solidFill>
                <a:srgbClr val="FFFFFF"/>
              </a:solidFill>
              <a:latin typeface="Fira Sans"/>
              <a:ea typeface="Fira Sans"/>
              <a:cs typeface="Fira Sans"/>
              <a:sym typeface="Fira Sans"/>
            </a:endParaRPr>
          </a:p>
        </p:txBody>
      </p:sp>
      <p:sp>
        <p:nvSpPr>
          <p:cNvPr id="226" name="Google Shape;226;p30"/>
          <p:cNvSpPr txBox="1"/>
          <p:nvPr/>
        </p:nvSpPr>
        <p:spPr>
          <a:xfrm>
            <a:off x="6168306" y="2902550"/>
            <a:ext cx="1380600" cy="49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900" b="1">
                <a:solidFill>
                  <a:srgbClr val="FFFFFF"/>
                </a:solidFill>
                <a:latin typeface="Fira Sans"/>
                <a:ea typeface="Fira Sans"/>
                <a:cs typeface="Fira Sans"/>
                <a:sym typeface="Fira Sans"/>
              </a:rPr>
              <a:t>04</a:t>
            </a:r>
            <a:endParaRPr sz="2900" b="1">
              <a:solidFill>
                <a:srgbClr val="FFFFFF"/>
              </a:solidFill>
              <a:latin typeface="Fira Sans"/>
              <a:ea typeface="Fira Sans"/>
              <a:cs typeface="Fira Sans"/>
              <a:sym typeface="Fira Sans"/>
            </a:endParaRPr>
          </a:p>
        </p:txBody>
      </p:sp>
      <p:sp>
        <p:nvSpPr>
          <p:cNvPr id="227" name="Google Shape;227;p30"/>
          <p:cNvSpPr txBox="1"/>
          <p:nvPr/>
        </p:nvSpPr>
        <p:spPr>
          <a:xfrm>
            <a:off x="4655744" y="2407550"/>
            <a:ext cx="1380600" cy="49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900" b="1">
                <a:solidFill>
                  <a:srgbClr val="FFFFFF"/>
                </a:solidFill>
                <a:latin typeface="Fira Sans"/>
                <a:ea typeface="Fira Sans"/>
                <a:cs typeface="Fira Sans"/>
                <a:sym typeface="Fira Sans"/>
              </a:rPr>
              <a:t>03</a:t>
            </a:r>
            <a:endParaRPr sz="2900" b="1">
              <a:solidFill>
                <a:srgbClr val="FFFFFF"/>
              </a:solidFill>
              <a:latin typeface="Fira Sans"/>
              <a:ea typeface="Fira Sans"/>
              <a:cs typeface="Fira Sans"/>
              <a:sym typeface="Fira Sans"/>
            </a:endParaRPr>
          </a:p>
        </p:txBody>
      </p:sp>
      <p:cxnSp>
        <p:nvCxnSpPr>
          <p:cNvPr id="228" name="Google Shape;228;p30"/>
          <p:cNvCxnSpPr>
            <a:endCxn id="224" idx="2"/>
          </p:cNvCxnSpPr>
          <p:nvPr/>
        </p:nvCxnSpPr>
        <p:spPr>
          <a:xfrm rot="10800000" flipH="1">
            <a:off x="2285381" y="2902550"/>
            <a:ext cx="8700" cy="878100"/>
          </a:xfrm>
          <a:prstGeom prst="straightConnector1">
            <a:avLst/>
          </a:prstGeom>
          <a:noFill/>
          <a:ln w="9525" cap="flat" cmpd="sng">
            <a:solidFill>
              <a:srgbClr val="1C7B83"/>
            </a:solidFill>
            <a:prstDash val="solid"/>
            <a:round/>
            <a:headEnd type="oval" w="med" len="med"/>
            <a:tailEnd type="none" w="med" len="med"/>
          </a:ln>
        </p:spPr>
      </p:cxnSp>
      <p:cxnSp>
        <p:nvCxnSpPr>
          <p:cNvPr id="229" name="Google Shape;229;p30"/>
          <p:cNvCxnSpPr/>
          <p:nvPr/>
        </p:nvCxnSpPr>
        <p:spPr>
          <a:xfrm rot="10800000" flipH="1">
            <a:off x="5341694" y="2902550"/>
            <a:ext cx="8700" cy="878100"/>
          </a:xfrm>
          <a:prstGeom prst="straightConnector1">
            <a:avLst/>
          </a:prstGeom>
          <a:noFill/>
          <a:ln w="9525" cap="flat" cmpd="sng">
            <a:solidFill>
              <a:srgbClr val="5FCAAB"/>
            </a:solidFill>
            <a:prstDash val="solid"/>
            <a:round/>
            <a:headEnd type="oval" w="med" len="med"/>
            <a:tailEnd type="none" w="med" len="med"/>
          </a:ln>
        </p:spPr>
      </p:cxnSp>
      <p:cxnSp>
        <p:nvCxnSpPr>
          <p:cNvPr id="230" name="Google Shape;230;p30"/>
          <p:cNvCxnSpPr/>
          <p:nvPr/>
        </p:nvCxnSpPr>
        <p:spPr>
          <a:xfrm rot="10800000" flipH="1">
            <a:off x="6854244" y="2161400"/>
            <a:ext cx="8700" cy="878100"/>
          </a:xfrm>
          <a:prstGeom prst="straightConnector1">
            <a:avLst/>
          </a:prstGeom>
          <a:noFill/>
          <a:ln w="9525" cap="flat" cmpd="sng">
            <a:solidFill>
              <a:srgbClr val="008F74"/>
            </a:solidFill>
            <a:prstDash val="solid"/>
            <a:round/>
            <a:headEnd type="none" w="med" len="med"/>
            <a:tailEnd type="oval" w="med" len="med"/>
          </a:ln>
        </p:spPr>
      </p:cxnSp>
      <p:cxnSp>
        <p:nvCxnSpPr>
          <p:cNvPr id="231" name="Google Shape;231;p30"/>
          <p:cNvCxnSpPr/>
          <p:nvPr/>
        </p:nvCxnSpPr>
        <p:spPr>
          <a:xfrm rot="10800000" flipH="1">
            <a:off x="3815706" y="2161400"/>
            <a:ext cx="8700" cy="878100"/>
          </a:xfrm>
          <a:prstGeom prst="straightConnector1">
            <a:avLst/>
          </a:prstGeom>
          <a:noFill/>
          <a:ln w="9525" cap="flat" cmpd="sng">
            <a:solidFill>
              <a:srgbClr val="1DABA8"/>
            </a:solidFill>
            <a:prstDash val="solid"/>
            <a:round/>
            <a:headEnd type="none" w="med" len="med"/>
            <a:tailEnd type="oval" w="med" len="med"/>
          </a:ln>
        </p:spPr>
      </p:cxnSp>
      <p:grpSp>
        <p:nvGrpSpPr>
          <p:cNvPr id="232" name="Google Shape;232;p30"/>
          <p:cNvGrpSpPr/>
          <p:nvPr/>
        </p:nvGrpSpPr>
        <p:grpSpPr>
          <a:xfrm>
            <a:off x="5165705" y="1805263"/>
            <a:ext cx="360713" cy="353210"/>
            <a:chOff x="-22881800" y="1971800"/>
            <a:chExt cx="301675" cy="295400"/>
          </a:xfrm>
        </p:grpSpPr>
        <p:sp>
          <p:nvSpPr>
            <p:cNvPr id="233" name="Google Shape;233;p30"/>
            <p:cNvSpPr/>
            <p:nvPr/>
          </p:nvSpPr>
          <p:spPr>
            <a:xfrm>
              <a:off x="-22773100" y="2041900"/>
              <a:ext cx="86650" cy="86675"/>
            </a:xfrm>
            <a:custGeom>
              <a:avLst/>
              <a:gdLst/>
              <a:ahLst/>
              <a:cxnLst/>
              <a:rect l="l" t="t" r="r" b="b"/>
              <a:pathLst>
                <a:path w="3466" h="3467" extrusionOk="0">
                  <a:moveTo>
                    <a:pt x="1733" y="725"/>
                  </a:moveTo>
                  <a:cubicBezTo>
                    <a:pt x="2268" y="725"/>
                    <a:pt x="2741" y="1198"/>
                    <a:pt x="2741" y="1734"/>
                  </a:cubicBezTo>
                  <a:cubicBezTo>
                    <a:pt x="2741" y="2269"/>
                    <a:pt x="2300" y="2742"/>
                    <a:pt x="1733" y="2742"/>
                  </a:cubicBezTo>
                  <a:cubicBezTo>
                    <a:pt x="1134" y="2742"/>
                    <a:pt x="693" y="2269"/>
                    <a:pt x="693" y="1734"/>
                  </a:cubicBezTo>
                  <a:cubicBezTo>
                    <a:pt x="693" y="1198"/>
                    <a:pt x="1166" y="725"/>
                    <a:pt x="1733" y="725"/>
                  </a:cubicBezTo>
                  <a:close/>
                  <a:moveTo>
                    <a:pt x="1733" y="1"/>
                  </a:moveTo>
                  <a:cubicBezTo>
                    <a:pt x="788" y="1"/>
                    <a:pt x="0" y="788"/>
                    <a:pt x="0" y="1734"/>
                  </a:cubicBezTo>
                  <a:cubicBezTo>
                    <a:pt x="0" y="2679"/>
                    <a:pt x="788" y="3466"/>
                    <a:pt x="1733" y="3466"/>
                  </a:cubicBezTo>
                  <a:cubicBezTo>
                    <a:pt x="2678" y="3466"/>
                    <a:pt x="3466" y="2679"/>
                    <a:pt x="3466" y="1734"/>
                  </a:cubicBezTo>
                  <a:cubicBezTo>
                    <a:pt x="3466" y="757"/>
                    <a:pt x="2678" y="1"/>
                    <a:pt x="1733" y="1"/>
                  </a:cubicBezTo>
                  <a:close/>
                </a:path>
              </a:pathLst>
            </a:custGeom>
            <a:solidFill>
              <a:srgbClr val="5FC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0"/>
            <p:cNvSpPr/>
            <p:nvPr/>
          </p:nvSpPr>
          <p:spPr>
            <a:xfrm>
              <a:off x="-22737675" y="2145075"/>
              <a:ext cx="51225" cy="51225"/>
            </a:xfrm>
            <a:custGeom>
              <a:avLst/>
              <a:gdLst/>
              <a:ahLst/>
              <a:cxnLst/>
              <a:rect l="l" t="t" r="r" b="b"/>
              <a:pathLst>
                <a:path w="2049" h="2049" extrusionOk="0">
                  <a:moveTo>
                    <a:pt x="1009" y="726"/>
                  </a:moveTo>
                  <a:cubicBezTo>
                    <a:pt x="1198" y="726"/>
                    <a:pt x="1387" y="883"/>
                    <a:pt x="1387" y="1072"/>
                  </a:cubicBezTo>
                  <a:cubicBezTo>
                    <a:pt x="1387" y="1261"/>
                    <a:pt x="1198" y="1419"/>
                    <a:pt x="1009" y="1419"/>
                  </a:cubicBezTo>
                  <a:cubicBezTo>
                    <a:pt x="820" y="1419"/>
                    <a:pt x="662" y="1261"/>
                    <a:pt x="662" y="1072"/>
                  </a:cubicBezTo>
                  <a:cubicBezTo>
                    <a:pt x="662" y="883"/>
                    <a:pt x="820" y="726"/>
                    <a:pt x="1009" y="726"/>
                  </a:cubicBezTo>
                  <a:close/>
                  <a:moveTo>
                    <a:pt x="1009" y="1"/>
                  </a:moveTo>
                  <a:cubicBezTo>
                    <a:pt x="410" y="1"/>
                    <a:pt x="1" y="473"/>
                    <a:pt x="1" y="1041"/>
                  </a:cubicBezTo>
                  <a:cubicBezTo>
                    <a:pt x="1" y="1608"/>
                    <a:pt x="473" y="2049"/>
                    <a:pt x="1009" y="2049"/>
                  </a:cubicBezTo>
                  <a:cubicBezTo>
                    <a:pt x="1576" y="2049"/>
                    <a:pt x="2049" y="1576"/>
                    <a:pt x="2049" y="1041"/>
                  </a:cubicBezTo>
                  <a:cubicBezTo>
                    <a:pt x="2049" y="473"/>
                    <a:pt x="1576" y="1"/>
                    <a:pt x="1009" y="1"/>
                  </a:cubicBezTo>
                  <a:close/>
                </a:path>
              </a:pathLst>
            </a:custGeom>
            <a:solidFill>
              <a:srgbClr val="5FC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0"/>
            <p:cNvSpPr/>
            <p:nvPr/>
          </p:nvSpPr>
          <p:spPr>
            <a:xfrm>
              <a:off x="-22807775" y="21104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C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0"/>
            <p:cNvSpPr/>
            <p:nvPr/>
          </p:nvSpPr>
          <p:spPr>
            <a:xfrm>
              <a:off x="-22773100" y="2163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C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0"/>
            <p:cNvSpPr/>
            <p:nvPr/>
          </p:nvSpPr>
          <p:spPr>
            <a:xfrm>
              <a:off x="-22669150" y="2110425"/>
              <a:ext cx="18150" cy="18150"/>
            </a:xfrm>
            <a:custGeom>
              <a:avLst/>
              <a:gdLst/>
              <a:ahLst/>
              <a:cxnLst/>
              <a:rect l="l" t="t" r="r" b="b"/>
              <a:pathLst>
                <a:path w="726" h="726" extrusionOk="0">
                  <a:moveTo>
                    <a:pt x="347" y="1"/>
                  </a:moveTo>
                  <a:cubicBezTo>
                    <a:pt x="158" y="1"/>
                    <a:pt x="1" y="190"/>
                    <a:pt x="1" y="379"/>
                  </a:cubicBezTo>
                  <a:cubicBezTo>
                    <a:pt x="1" y="568"/>
                    <a:pt x="158" y="725"/>
                    <a:pt x="347" y="725"/>
                  </a:cubicBezTo>
                  <a:cubicBezTo>
                    <a:pt x="568" y="725"/>
                    <a:pt x="725" y="568"/>
                    <a:pt x="725" y="379"/>
                  </a:cubicBezTo>
                  <a:cubicBezTo>
                    <a:pt x="662" y="190"/>
                    <a:pt x="568" y="1"/>
                    <a:pt x="347" y="1"/>
                  </a:cubicBezTo>
                  <a:close/>
                </a:path>
              </a:pathLst>
            </a:custGeom>
            <a:solidFill>
              <a:srgbClr val="5FC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0"/>
            <p:cNvSpPr/>
            <p:nvPr/>
          </p:nvSpPr>
          <p:spPr>
            <a:xfrm>
              <a:off x="-22881800" y="1971800"/>
              <a:ext cx="301675" cy="295400"/>
            </a:xfrm>
            <a:custGeom>
              <a:avLst/>
              <a:gdLst/>
              <a:ahLst/>
              <a:cxnLst/>
              <a:rect l="l" t="t" r="r" b="b"/>
              <a:pathLst>
                <a:path w="12067" h="11816" extrusionOk="0">
                  <a:moveTo>
                    <a:pt x="6081" y="2112"/>
                  </a:moveTo>
                  <a:cubicBezTo>
                    <a:pt x="6553" y="2112"/>
                    <a:pt x="6963" y="2175"/>
                    <a:pt x="7373" y="2332"/>
                  </a:cubicBezTo>
                  <a:cubicBezTo>
                    <a:pt x="8633" y="2805"/>
                    <a:pt x="9578" y="3907"/>
                    <a:pt x="9798" y="5262"/>
                  </a:cubicBezTo>
                  <a:cubicBezTo>
                    <a:pt x="9861" y="5451"/>
                    <a:pt x="9861" y="5672"/>
                    <a:pt x="9861" y="5924"/>
                  </a:cubicBezTo>
                  <a:cubicBezTo>
                    <a:pt x="9861" y="6144"/>
                    <a:pt x="9861" y="6333"/>
                    <a:pt x="9798" y="6585"/>
                  </a:cubicBezTo>
                  <a:cubicBezTo>
                    <a:pt x="9609" y="7909"/>
                    <a:pt x="8633" y="9043"/>
                    <a:pt x="7373" y="9484"/>
                  </a:cubicBezTo>
                  <a:cubicBezTo>
                    <a:pt x="6963" y="9673"/>
                    <a:pt x="6522" y="9736"/>
                    <a:pt x="6081" y="9736"/>
                  </a:cubicBezTo>
                  <a:cubicBezTo>
                    <a:pt x="5640" y="9736"/>
                    <a:pt x="5167" y="9673"/>
                    <a:pt x="4758" y="9484"/>
                  </a:cubicBezTo>
                  <a:cubicBezTo>
                    <a:pt x="3497" y="9043"/>
                    <a:pt x="2552" y="7909"/>
                    <a:pt x="2332" y="6585"/>
                  </a:cubicBezTo>
                  <a:cubicBezTo>
                    <a:pt x="2300" y="6396"/>
                    <a:pt x="2300" y="6144"/>
                    <a:pt x="2300" y="5924"/>
                  </a:cubicBezTo>
                  <a:cubicBezTo>
                    <a:pt x="2300" y="5672"/>
                    <a:pt x="2300" y="5483"/>
                    <a:pt x="2332" y="5262"/>
                  </a:cubicBezTo>
                  <a:cubicBezTo>
                    <a:pt x="2552" y="3907"/>
                    <a:pt x="3497" y="2805"/>
                    <a:pt x="4758" y="2332"/>
                  </a:cubicBezTo>
                  <a:cubicBezTo>
                    <a:pt x="5167" y="2175"/>
                    <a:pt x="5608" y="2112"/>
                    <a:pt x="6081" y="2112"/>
                  </a:cubicBezTo>
                  <a:close/>
                  <a:moveTo>
                    <a:pt x="5329" y="1"/>
                  </a:moveTo>
                  <a:cubicBezTo>
                    <a:pt x="5238" y="1"/>
                    <a:pt x="5151" y="32"/>
                    <a:pt x="5104" y="95"/>
                  </a:cubicBezTo>
                  <a:cubicBezTo>
                    <a:pt x="4978" y="221"/>
                    <a:pt x="4978" y="442"/>
                    <a:pt x="5104" y="568"/>
                  </a:cubicBezTo>
                  <a:cubicBezTo>
                    <a:pt x="5356" y="851"/>
                    <a:pt x="5577" y="1072"/>
                    <a:pt x="5640" y="1387"/>
                  </a:cubicBezTo>
                  <a:cubicBezTo>
                    <a:pt x="5356" y="1419"/>
                    <a:pt x="5041" y="1482"/>
                    <a:pt x="4789" y="1545"/>
                  </a:cubicBezTo>
                  <a:cubicBezTo>
                    <a:pt x="4506" y="1041"/>
                    <a:pt x="4096" y="851"/>
                    <a:pt x="3592" y="599"/>
                  </a:cubicBezTo>
                  <a:cubicBezTo>
                    <a:pt x="3551" y="583"/>
                    <a:pt x="3506" y="575"/>
                    <a:pt x="3461" y="575"/>
                  </a:cubicBezTo>
                  <a:cubicBezTo>
                    <a:pt x="3329" y="575"/>
                    <a:pt x="3189" y="640"/>
                    <a:pt x="3119" y="757"/>
                  </a:cubicBezTo>
                  <a:cubicBezTo>
                    <a:pt x="3056" y="914"/>
                    <a:pt x="3119" y="1167"/>
                    <a:pt x="3277" y="1230"/>
                  </a:cubicBezTo>
                  <a:cubicBezTo>
                    <a:pt x="3623" y="1387"/>
                    <a:pt x="3907" y="1545"/>
                    <a:pt x="4065" y="1828"/>
                  </a:cubicBezTo>
                  <a:cubicBezTo>
                    <a:pt x="3781" y="1954"/>
                    <a:pt x="3560" y="2112"/>
                    <a:pt x="3308" y="2269"/>
                  </a:cubicBezTo>
                  <a:cubicBezTo>
                    <a:pt x="2899" y="1860"/>
                    <a:pt x="2426" y="1828"/>
                    <a:pt x="1891" y="1734"/>
                  </a:cubicBezTo>
                  <a:cubicBezTo>
                    <a:pt x="1702" y="1734"/>
                    <a:pt x="1544" y="1860"/>
                    <a:pt x="1513" y="2049"/>
                  </a:cubicBezTo>
                  <a:cubicBezTo>
                    <a:pt x="1513" y="2269"/>
                    <a:pt x="1639" y="2427"/>
                    <a:pt x="1828" y="2458"/>
                  </a:cubicBezTo>
                  <a:cubicBezTo>
                    <a:pt x="2206" y="2490"/>
                    <a:pt x="2489" y="2521"/>
                    <a:pt x="2773" y="2742"/>
                  </a:cubicBezTo>
                  <a:cubicBezTo>
                    <a:pt x="2584" y="2931"/>
                    <a:pt x="2363" y="3151"/>
                    <a:pt x="2206" y="3403"/>
                  </a:cubicBezTo>
                  <a:cubicBezTo>
                    <a:pt x="1964" y="3318"/>
                    <a:pt x="1741" y="3284"/>
                    <a:pt x="1524" y="3284"/>
                  </a:cubicBezTo>
                  <a:cubicBezTo>
                    <a:pt x="1259" y="3284"/>
                    <a:pt x="1002" y="3334"/>
                    <a:pt x="725" y="3403"/>
                  </a:cubicBezTo>
                  <a:cubicBezTo>
                    <a:pt x="536" y="3435"/>
                    <a:pt x="441" y="3624"/>
                    <a:pt x="473" y="3844"/>
                  </a:cubicBezTo>
                  <a:cubicBezTo>
                    <a:pt x="526" y="4003"/>
                    <a:pt x="667" y="4073"/>
                    <a:pt x="823" y="4073"/>
                  </a:cubicBezTo>
                  <a:cubicBezTo>
                    <a:pt x="853" y="4073"/>
                    <a:pt x="883" y="4070"/>
                    <a:pt x="914" y="4065"/>
                  </a:cubicBezTo>
                  <a:cubicBezTo>
                    <a:pt x="1162" y="3989"/>
                    <a:pt x="1352" y="3947"/>
                    <a:pt x="1534" y="3947"/>
                  </a:cubicBezTo>
                  <a:cubicBezTo>
                    <a:pt x="1652" y="3947"/>
                    <a:pt x="1766" y="3965"/>
                    <a:pt x="1891" y="4002"/>
                  </a:cubicBezTo>
                  <a:cubicBezTo>
                    <a:pt x="1796" y="4254"/>
                    <a:pt x="1670" y="4538"/>
                    <a:pt x="1639" y="4821"/>
                  </a:cubicBezTo>
                  <a:cubicBezTo>
                    <a:pt x="1040" y="4821"/>
                    <a:pt x="630" y="5042"/>
                    <a:pt x="221" y="5357"/>
                  </a:cubicBezTo>
                  <a:cubicBezTo>
                    <a:pt x="63" y="5483"/>
                    <a:pt x="0" y="5672"/>
                    <a:pt x="126" y="5829"/>
                  </a:cubicBezTo>
                  <a:cubicBezTo>
                    <a:pt x="221" y="5924"/>
                    <a:pt x="284" y="5987"/>
                    <a:pt x="410" y="5987"/>
                  </a:cubicBezTo>
                  <a:cubicBezTo>
                    <a:pt x="473" y="5987"/>
                    <a:pt x="567" y="5955"/>
                    <a:pt x="599" y="5924"/>
                  </a:cubicBezTo>
                  <a:cubicBezTo>
                    <a:pt x="914" y="5672"/>
                    <a:pt x="1198" y="5514"/>
                    <a:pt x="1513" y="5514"/>
                  </a:cubicBezTo>
                  <a:lnTo>
                    <a:pt x="1513" y="5924"/>
                  </a:lnTo>
                  <a:cubicBezTo>
                    <a:pt x="1513" y="6081"/>
                    <a:pt x="1513" y="6239"/>
                    <a:pt x="1544" y="6396"/>
                  </a:cubicBezTo>
                  <a:cubicBezTo>
                    <a:pt x="1009" y="6585"/>
                    <a:pt x="725" y="6932"/>
                    <a:pt x="410" y="7373"/>
                  </a:cubicBezTo>
                  <a:cubicBezTo>
                    <a:pt x="284" y="7531"/>
                    <a:pt x="315" y="7720"/>
                    <a:pt x="473" y="7846"/>
                  </a:cubicBezTo>
                  <a:cubicBezTo>
                    <a:pt x="567" y="7877"/>
                    <a:pt x="599" y="7940"/>
                    <a:pt x="694" y="7940"/>
                  </a:cubicBezTo>
                  <a:cubicBezTo>
                    <a:pt x="788" y="7940"/>
                    <a:pt x="914" y="7877"/>
                    <a:pt x="946" y="7783"/>
                  </a:cubicBezTo>
                  <a:cubicBezTo>
                    <a:pt x="1198" y="7467"/>
                    <a:pt x="1355" y="7215"/>
                    <a:pt x="1670" y="7089"/>
                  </a:cubicBezTo>
                  <a:cubicBezTo>
                    <a:pt x="1733" y="7373"/>
                    <a:pt x="1828" y="7657"/>
                    <a:pt x="1985" y="7940"/>
                  </a:cubicBezTo>
                  <a:cubicBezTo>
                    <a:pt x="1544" y="8287"/>
                    <a:pt x="1387" y="8728"/>
                    <a:pt x="1229" y="9232"/>
                  </a:cubicBezTo>
                  <a:cubicBezTo>
                    <a:pt x="1198" y="9421"/>
                    <a:pt x="1324" y="9610"/>
                    <a:pt x="1481" y="9673"/>
                  </a:cubicBezTo>
                  <a:lnTo>
                    <a:pt x="1544" y="9673"/>
                  </a:lnTo>
                  <a:cubicBezTo>
                    <a:pt x="1702" y="9673"/>
                    <a:pt x="1828" y="9547"/>
                    <a:pt x="1891" y="9389"/>
                  </a:cubicBezTo>
                  <a:cubicBezTo>
                    <a:pt x="2017" y="8980"/>
                    <a:pt x="2111" y="8728"/>
                    <a:pt x="2332" y="8476"/>
                  </a:cubicBezTo>
                  <a:cubicBezTo>
                    <a:pt x="2489" y="8728"/>
                    <a:pt x="2678" y="8948"/>
                    <a:pt x="2899" y="9137"/>
                  </a:cubicBezTo>
                  <a:cubicBezTo>
                    <a:pt x="2584" y="9610"/>
                    <a:pt x="2615" y="10082"/>
                    <a:pt x="2647" y="10649"/>
                  </a:cubicBezTo>
                  <a:cubicBezTo>
                    <a:pt x="2647" y="10839"/>
                    <a:pt x="2804" y="10965"/>
                    <a:pt x="2993" y="10965"/>
                  </a:cubicBezTo>
                  <a:lnTo>
                    <a:pt x="3056" y="10965"/>
                  </a:lnTo>
                  <a:cubicBezTo>
                    <a:pt x="3245" y="10965"/>
                    <a:pt x="3371" y="10775"/>
                    <a:pt x="3371" y="10555"/>
                  </a:cubicBezTo>
                  <a:cubicBezTo>
                    <a:pt x="3308" y="10177"/>
                    <a:pt x="3308" y="9862"/>
                    <a:pt x="3434" y="9578"/>
                  </a:cubicBezTo>
                  <a:cubicBezTo>
                    <a:pt x="3686" y="9736"/>
                    <a:pt x="3907" y="9893"/>
                    <a:pt x="4191" y="10019"/>
                  </a:cubicBezTo>
                  <a:cubicBezTo>
                    <a:pt x="4065" y="10555"/>
                    <a:pt x="4222" y="10996"/>
                    <a:pt x="4474" y="11500"/>
                  </a:cubicBezTo>
                  <a:cubicBezTo>
                    <a:pt x="4506" y="11626"/>
                    <a:pt x="4663" y="11721"/>
                    <a:pt x="4789" y="11721"/>
                  </a:cubicBezTo>
                  <a:cubicBezTo>
                    <a:pt x="4821" y="11721"/>
                    <a:pt x="4884" y="11721"/>
                    <a:pt x="4947" y="11658"/>
                  </a:cubicBezTo>
                  <a:cubicBezTo>
                    <a:pt x="5104" y="11595"/>
                    <a:pt x="5167" y="11406"/>
                    <a:pt x="5104" y="11185"/>
                  </a:cubicBezTo>
                  <a:cubicBezTo>
                    <a:pt x="4947" y="10839"/>
                    <a:pt x="4821" y="10555"/>
                    <a:pt x="4852" y="10240"/>
                  </a:cubicBezTo>
                  <a:lnTo>
                    <a:pt x="4852" y="10240"/>
                  </a:lnTo>
                  <a:cubicBezTo>
                    <a:pt x="5136" y="10334"/>
                    <a:pt x="5419" y="10366"/>
                    <a:pt x="5734" y="10397"/>
                  </a:cubicBezTo>
                  <a:cubicBezTo>
                    <a:pt x="5797" y="10965"/>
                    <a:pt x="6112" y="11311"/>
                    <a:pt x="6522" y="11721"/>
                  </a:cubicBezTo>
                  <a:cubicBezTo>
                    <a:pt x="6585" y="11784"/>
                    <a:pt x="6679" y="11815"/>
                    <a:pt x="6742" y="11815"/>
                  </a:cubicBezTo>
                  <a:cubicBezTo>
                    <a:pt x="6837" y="11815"/>
                    <a:pt x="6931" y="11784"/>
                    <a:pt x="6994" y="11721"/>
                  </a:cubicBezTo>
                  <a:cubicBezTo>
                    <a:pt x="7089" y="11595"/>
                    <a:pt x="7089" y="11343"/>
                    <a:pt x="6994" y="11248"/>
                  </a:cubicBezTo>
                  <a:cubicBezTo>
                    <a:pt x="6711" y="10965"/>
                    <a:pt x="6522" y="10712"/>
                    <a:pt x="6427" y="10397"/>
                  </a:cubicBezTo>
                  <a:cubicBezTo>
                    <a:pt x="6711" y="10366"/>
                    <a:pt x="7026" y="10334"/>
                    <a:pt x="7310" y="10240"/>
                  </a:cubicBezTo>
                  <a:cubicBezTo>
                    <a:pt x="7562" y="10775"/>
                    <a:pt x="7971" y="10965"/>
                    <a:pt x="8475" y="11185"/>
                  </a:cubicBezTo>
                  <a:cubicBezTo>
                    <a:pt x="8507" y="11248"/>
                    <a:pt x="8570" y="11248"/>
                    <a:pt x="8633" y="11248"/>
                  </a:cubicBezTo>
                  <a:cubicBezTo>
                    <a:pt x="8759" y="11248"/>
                    <a:pt x="8885" y="11154"/>
                    <a:pt x="8948" y="11028"/>
                  </a:cubicBezTo>
                  <a:cubicBezTo>
                    <a:pt x="9042" y="10870"/>
                    <a:pt x="8948" y="10649"/>
                    <a:pt x="8790" y="10555"/>
                  </a:cubicBezTo>
                  <a:cubicBezTo>
                    <a:pt x="8444" y="10397"/>
                    <a:pt x="8160" y="10240"/>
                    <a:pt x="8003" y="9988"/>
                  </a:cubicBezTo>
                  <a:cubicBezTo>
                    <a:pt x="8286" y="9862"/>
                    <a:pt x="8507" y="9704"/>
                    <a:pt x="8759" y="9547"/>
                  </a:cubicBezTo>
                  <a:cubicBezTo>
                    <a:pt x="9200" y="9925"/>
                    <a:pt x="9672" y="9988"/>
                    <a:pt x="10176" y="10051"/>
                  </a:cubicBezTo>
                  <a:lnTo>
                    <a:pt x="10208" y="10051"/>
                  </a:lnTo>
                  <a:cubicBezTo>
                    <a:pt x="10397" y="10051"/>
                    <a:pt x="10523" y="9925"/>
                    <a:pt x="10555" y="9736"/>
                  </a:cubicBezTo>
                  <a:cubicBezTo>
                    <a:pt x="10555" y="9547"/>
                    <a:pt x="10460" y="9389"/>
                    <a:pt x="10240" y="9358"/>
                  </a:cubicBezTo>
                  <a:cubicBezTo>
                    <a:pt x="9861" y="9295"/>
                    <a:pt x="9578" y="9263"/>
                    <a:pt x="9294" y="9074"/>
                  </a:cubicBezTo>
                  <a:cubicBezTo>
                    <a:pt x="9515" y="8885"/>
                    <a:pt x="9704" y="8633"/>
                    <a:pt x="9861" y="8413"/>
                  </a:cubicBezTo>
                  <a:cubicBezTo>
                    <a:pt x="10082" y="8476"/>
                    <a:pt x="10303" y="8507"/>
                    <a:pt x="10523" y="8507"/>
                  </a:cubicBezTo>
                  <a:cubicBezTo>
                    <a:pt x="10807" y="8507"/>
                    <a:pt x="11090" y="8444"/>
                    <a:pt x="11405" y="8350"/>
                  </a:cubicBezTo>
                  <a:cubicBezTo>
                    <a:pt x="11594" y="8318"/>
                    <a:pt x="11657" y="8129"/>
                    <a:pt x="11626" y="7940"/>
                  </a:cubicBezTo>
                  <a:cubicBezTo>
                    <a:pt x="11599" y="7754"/>
                    <a:pt x="11461" y="7680"/>
                    <a:pt x="11287" y="7680"/>
                  </a:cubicBezTo>
                  <a:cubicBezTo>
                    <a:pt x="11254" y="7680"/>
                    <a:pt x="11220" y="7683"/>
                    <a:pt x="11185" y="7688"/>
                  </a:cubicBezTo>
                  <a:cubicBezTo>
                    <a:pt x="10933" y="7772"/>
                    <a:pt x="10723" y="7814"/>
                    <a:pt x="10517" y="7814"/>
                  </a:cubicBezTo>
                  <a:cubicBezTo>
                    <a:pt x="10415" y="7814"/>
                    <a:pt x="10313" y="7804"/>
                    <a:pt x="10208" y="7783"/>
                  </a:cubicBezTo>
                  <a:cubicBezTo>
                    <a:pt x="10334" y="7499"/>
                    <a:pt x="10460" y="7215"/>
                    <a:pt x="10492" y="6932"/>
                  </a:cubicBezTo>
                  <a:lnTo>
                    <a:pt x="10523" y="6932"/>
                  </a:lnTo>
                  <a:cubicBezTo>
                    <a:pt x="11090" y="6932"/>
                    <a:pt x="11468" y="6711"/>
                    <a:pt x="11909" y="6396"/>
                  </a:cubicBezTo>
                  <a:cubicBezTo>
                    <a:pt x="12004" y="6333"/>
                    <a:pt x="12067" y="6144"/>
                    <a:pt x="11941" y="5987"/>
                  </a:cubicBezTo>
                  <a:cubicBezTo>
                    <a:pt x="11867" y="5895"/>
                    <a:pt x="11773" y="5846"/>
                    <a:pt x="11675" y="5846"/>
                  </a:cubicBezTo>
                  <a:cubicBezTo>
                    <a:pt x="11605" y="5846"/>
                    <a:pt x="11534" y="5871"/>
                    <a:pt x="11468" y="5924"/>
                  </a:cubicBezTo>
                  <a:cubicBezTo>
                    <a:pt x="11153" y="6144"/>
                    <a:pt x="10870" y="6302"/>
                    <a:pt x="10555" y="6302"/>
                  </a:cubicBezTo>
                  <a:lnTo>
                    <a:pt x="10555" y="5924"/>
                  </a:lnTo>
                  <a:cubicBezTo>
                    <a:pt x="10555" y="5766"/>
                    <a:pt x="10555" y="5609"/>
                    <a:pt x="10523" y="5451"/>
                  </a:cubicBezTo>
                  <a:cubicBezTo>
                    <a:pt x="11090" y="5262"/>
                    <a:pt x="11342" y="4884"/>
                    <a:pt x="11657" y="4475"/>
                  </a:cubicBezTo>
                  <a:cubicBezTo>
                    <a:pt x="11783" y="4317"/>
                    <a:pt x="11752" y="4096"/>
                    <a:pt x="11594" y="4002"/>
                  </a:cubicBezTo>
                  <a:cubicBezTo>
                    <a:pt x="11528" y="3949"/>
                    <a:pt x="11457" y="3924"/>
                    <a:pt x="11387" y="3924"/>
                  </a:cubicBezTo>
                  <a:cubicBezTo>
                    <a:pt x="11290" y="3924"/>
                    <a:pt x="11195" y="3973"/>
                    <a:pt x="11122" y="4065"/>
                  </a:cubicBezTo>
                  <a:cubicBezTo>
                    <a:pt x="10870" y="4380"/>
                    <a:pt x="10712" y="4632"/>
                    <a:pt x="10397" y="4727"/>
                  </a:cubicBezTo>
                  <a:cubicBezTo>
                    <a:pt x="10334" y="4475"/>
                    <a:pt x="10240" y="4191"/>
                    <a:pt x="10082" y="3907"/>
                  </a:cubicBezTo>
                  <a:cubicBezTo>
                    <a:pt x="10523" y="3561"/>
                    <a:pt x="10681" y="3120"/>
                    <a:pt x="10838" y="2616"/>
                  </a:cubicBezTo>
                  <a:cubicBezTo>
                    <a:pt x="10870" y="2427"/>
                    <a:pt x="10775" y="2206"/>
                    <a:pt x="10618" y="2175"/>
                  </a:cubicBezTo>
                  <a:cubicBezTo>
                    <a:pt x="10595" y="2171"/>
                    <a:pt x="10572" y="2170"/>
                    <a:pt x="10550" y="2170"/>
                  </a:cubicBezTo>
                  <a:cubicBezTo>
                    <a:pt x="10359" y="2170"/>
                    <a:pt x="10205" y="2286"/>
                    <a:pt x="10176" y="2427"/>
                  </a:cubicBezTo>
                  <a:cubicBezTo>
                    <a:pt x="10050" y="2805"/>
                    <a:pt x="9987" y="3088"/>
                    <a:pt x="9735" y="3309"/>
                  </a:cubicBezTo>
                  <a:cubicBezTo>
                    <a:pt x="9578" y="3088"/>
                    <a:pt x="9389" y="2836"/>
                    <a:pt x="9200" y="2647"/>
                  </a:cubicBezTo>
                  <a:cubicBezTo>
                    <a:pt x="9515" y="2175"/>
                    <a:pt x="9452" y="1702"/>
                    <a:pt x="9420" y="1167"/>
                  </a:cubicBezTo>
                  <a:cubicBezTo>
                    <a:pt x="9420" y="946"/>
                    <a:pt x="9231" y="851"/>
                    <a:pt x="9042" y="851"/>
                  </a:cubicBezTo>
                  <a:cubicBezTo>
                    <a:pt x="8822" y="851"/>
                    <a:pt x="8727" y="1041"/>
                    <a:pt x="8727" y="1230"/>
                  </a:cubicBezTo>
                  <a:cubicBezTo>
                    <a:pt x="8759" y="1639"/>
                    <a:pt x="8759" y="1954"/>
                    <a:pt x="8633" y="2206"/>
                  </a:cubicBezTo>
                  <a:cubicBezTo>
                    <a:pt x="8412" y="2049"/>
                    <a:pt x="8160" y="1891"/>
                    <a:pt x="7877" y="1797"/>
                  </a:cubicBezTo>
                  <a:cubicBezTo>
                    <a:pt x="8003" y="1230"/>
                    <a:pt x="7845" y="788"/>
                    <a:pt x="7625" y="284"/>
                  </a:cubicBezTo>
                  <a:cubicBezTo>
                    <a:pt x="7554" y="168"/>
                    <a:pt x="7432" y="103"/>
                    <a:pt x="7297" y="103"/>
                  </a:cubicBezTo>
                  <a:cubicBezTo>
                    <a:pt x="7250" y="103"/>
                    <a:pt x="7201" y="111"/>
                    <a:pt x="7152" y="127"/>
                  </a:cubicBezTo>
                  <a:cubicBezTo>
                    <a:pt x="6994" y="221"/>
                    <a:pt x="6900" y="410"/>
                    <a:pt x="6994" y="599"/>
                  </a:cubicBezTo>
                  <a:cubicBezTo>
                    <a:pt x="7152" y="946"/>
                    <a:pt x="7247" y="1230"/>
                    <a:pt x="7215" y="1545"/>
                  </a:cubicBezTo>
                  <a:cubicBezTo>
                    <a:pt x="6931" y="1482"/>
                    <a:pt x="6679" y="1419"/>
                    <a:pt x="6364" y="1387"/>
                  </a:cubicBezTo>
                  <a:cubicBezTo>
                    <a:pt x="6270" y="851"/>
                    <a:pt x="5955" y="473"/>
                    <a:pt x="5577" y="95"/>
                  </a:cubicBezTo>
                  <a:cubicBezTo>
                    <a:pt x="5514" y="32"/>
                    <a:pt x="5419" y="1"/>
                    <a:pt x="5329" y="1"/>
                  </a:cubicBezTo>
                  <a:close/>
                </a:path>
              </a:pathLst>
            </a:custGeom>
            <a:solidFill>
              <a:srgbClr val="5FC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30"/>
          <p:cNvGrpSpPr/>
          <p:nvPr/>
        </p:nvGrpSpPr>
        <p:grpSpPr>
          <a:xfrm>
            <a:off x="6681067" y="3821325"/>
            <a:ext cx="355063" cy="351984"/>
            <a:chOff x="-22859750" y="2335900"/>
            <a:chExt cx="296950" cy="294375"/>
          </a:xfrm>
        </p:grpSpPr>
        <p:sp>
          <p:nvSpPr>
            <p:cNvPr id="240" name="Google Shape;240;p30"/>
            <p:cNvSpPr/>
            <p:nvPr/>
          </p:nvSpPr>
          <p:spPr>
            <a:xfrm>
              <a:off x="-22859750" y="2335900"/>
              <a:ext cx="296950" cy="294375"/>
            </a:xfrm>
            <a:custGeom>
              <a:avLst/>
              <a:gdLst/>
              <a:ahLst/>
              <a:cxnLst/>
              <a:rect l="l" t="t" r="r" b="b"/>
              <a:pathLst>
                <a:path w="11878" h="11775" extrusionOk="0">
                  <a:moveTo>
                    <a:pt x="7306" y="663"/>
                  </a:moveTo>
                  <a:cubicBezTo>
                    <a:pt x="7389" y="663"/>
                    <a:pt x="7475" y="671"/>
                    <a:pt x="7562" y="685"/>
                  </a:cubicBezTo>
                  <a:cubicBezTo>
                    <a:pt x="7814" y="780"/>
                    <a:pt x="8034" y="937"/>
                    <a:pt x="8192" y="1126"/>
                  </a:cubicBezTo>
                  <a:cubicBezTo>
                    <a:pt x="7908" y="1189"/>
                    <a:pt x="7656" y="1347"/>
                    <a:pt x="7467" y="1567"/>
                  </a:cubicBezTo>
                  <a:cubicBezTo>
                    <a:pt x="7341" y="1662"/>
                    <a:pt x="7341" y="1914"/>
                    <a:pt x="7467" y="2008"/>
                  </a:cubicBezTo>
                  <a:cubicBezTo>
                    <a:pt x="7530" y="2071"/>
                    <a:pt x="7617" y="2103"/>
                    <a:pt x="7703" y="2103"/>
                  </a:cubicBezTo>
                  <a:cubicBezTo>
                    <a:pt x="7790" y="2103"/>
                    <a:pt x="7877" y="2071"/>
                    <a:pt x="7940" y="2008"/>
                  </a:cubicBezTo>
                  <a:cubicBezTo>
                    <a:pt x="8129" y="1819"/>
                    <a:pt x="8412" y="1693"/>
                    <a:pt x="8696" y="1693"/>
                  </a:cubicBezTo>
                  <a:cubicBezTo>
                    <a:pt x="8979" y="1693"/>
                    <a:pt x="9231" y="1819"/>
                    <a:pt x="9452" y="2008"/>
                  </a:cubicBezTo>
                  <a:cubicBezTo>
                    <a:pt x="9767" y="2355"/>
                    <a:pt x="9830" y="2764"/>
                    <a:pt x="9673" y="3174"/>
                  </a:cubicBezTo>
                  <a:cubicBezTo>
                    <a:pt x="9389" y="3237"/>
                    <a:pt x="9137" y="3395"/>
                    <a:pt x="8885" y="3584"/>
                  </a:cubicBezTo>
                  <a:cubicBezTo>
                    <a:pt x="8759" y="3710"/>
                    <a:pt x="8759" y="3962"/>
                    <a:pt x="8885" y="4056"/>
                  </a:cubicBezTo>
                  <a:cubicBezTo>
                    <a:pt x="8948" y="4119"/>
                    <a:pt x="9035" y="4151"/>
                    <a:pt x="9121" y="4151"/>
                  </a:cubicBezTo>
                  <a:cubicBezTo>
                    <a:pt x="9208" y="4151"/>
                    <a:pt x="9294" y="4119"/>
                    <a:pt x="9358" y="4056"/>
                  </a:cubicBezTo>
                  <a:cubicBezTo>
                    <a:pt x="9547" y="3867"/>
                    <a:pt x="9830" y="3741"/>
                    <a:pt x="10114" y="3741"/>
                  </a:cubicBezTo>
                  <a:cubicBezTo>
                    <a:pt x="10397" y="3741"/>
                    <a:pt x="10649" y="3867"/>
                    <a:pt x="10870" y="4056"/>
                  </a:cubicBezTo>
                  <a:cubicBezTo>
                    <a:pt x="11059" y="4277"/>
                    <a:pt x="11185" y="4529"/>
                    <a:pt x="11185" y="4812"/>
                  </a:cubicBezTo>
                  <a:cubicBezTo>
                    <a:pt x="11185" y="5096"/>
                    <a:pt x="11059" y="5379"/>
                    <a:pt x="10870" y="5568"/>
                  </a:cubicBezTo>
                  <a:cubicBezTo>
                    <a:pt x="10649" y="5757"/>
                    <a:pt x="10397" y="5883"/>
                    <a:pt x="10114" y="5883"/>
                  </a:cubicBezTo>
                  <a:cubicBezTo>
                    <a:pt x="9925" y="5883"/>
                    <a:pt x="9767" y="6041"/>
                    <a:pt x="9767" y="6230"/>
                  </a:cubicBezTo>
                  <a:cubicBezTo>
                    <a:pt x="9767" y="6451"/>
                    <a:pt x="9925" y="6608"/>
                    <a:pt x="10114" y="6608"/>
                  </a:cubicBezTo>
                  <a:cubicBezTo>
                    <a:pt x="10429" y="6608"/>
                    <a:pt x="10712" y="6514"/>
                    <a:pt x="10964" y="6356"/>
                  </a:cubicBezTo>
                  <a:cubicBezTo>
                    <a:pt x="11090" y="6514"/>
                    <a:pt x="11122" y="6703"/>
                    <a:pt x="11122" y="6955"/>
                  </a:cubicBezTo>
                  <a:cubicBezTo>
                    <a:pt x="11122" y="7270"/>
                    <a:pt x="11027" y="7553"/>
                    <a:pt x="10807" y="7742"/>
                  </a:cubicBezTo>
                  <a:cubicBezTo>
                    <a:pt x="10618" y="7931"/>
                    <a:pt x="10366" y="8057"/>
                    <a:pt x="10082" y="8057"/>
                  </a:cubicBezTo>
                  <a:cubicBezTo>
                    <a:pt x="9799" y="8057"/>
                    <a:pt x="9515" y="7931"/>
                    <a:pt x="9326" y="7742"/>
                  </a:cubicBezTo>
                  <a:cubicBezTo>
                    <a:pt x="9137" y="7553"/>
                    <a:pt x="9011" y="7270"/>
                    <a:pt x="9011" y="6986"/>
                  </a:cubicBezTo>
                  <a:cubicBezTo>
                    <a:pt x="9011" y="6703"/>
                    <a:pt x="9137" y="6419"/>
                    <a:pt x="9326" y="6230"/>
                  </a:cubicBezTo>
                  <a:cubicBezTo>
                    <a:pt x="9452" y="6104"/>
                    <a:pt x="9452" y="5883"/>
                    <a:pt x="9326" y="5757"/>
                  </a:cubicBezTo>
                  <a:cubicBezTo>
                    <a:pt x="9263" y="5694"/>
                    <a:pt x="9176" y="5663"/>
                    <a:pt x="9090" y="5663"/>
                  </a:cubicBezTo>
                  <a:cubicBezTo>
                    <a:pt x="9003" y="5663"/>
                    <a:pt x="8916" y="5694"/>
                    <a:pt x="8853" y="5757"/>
                  </a:cubicBezTo>
                  <a:cubicBezTo>
                    <a:pt x="8538" y="6072"/>
                    <a:pt x="8349" y="6514"/>
                    <a:pt x="8349" y="6986"/>
                  </a:cubicBezTo>
                  <a:cubicBezTo>
                    <a:pt x="8349" y="7112"/>
                    <a:pt x="8349" y="7207"/>
                    <a:pt x="8381" y="7333"/>
                  </a:cubicBezTo>
                  <a:cubicBezTo>
                    <a:pt x="7562" y="7459"/>
                    <a:pt x="6932" y="8215"/>
                    <a:pt x="6932" y="9034"/>
                  </a:cubicBezTo>
                  <a:cubicBezTo>
                    <a:pt x="6932" y="9223"/>
                    <a:pt x="7089" y="9381"/>
                    <a:pt x="7278" y="9381"/>
                  </a:cubicBezTo>
                  <a:cubicBezTo>
                    <a:pt x="7467" y="9381"/>
                    <a:pt x="7625" y="9223"/>
                    <a:pt x="7625" y="9034"/>
                  </a:cubicBezTo>
                  <a:cubicBezTo>
                    <a:pt x="7625" y="8435"/>
                    <a:pt x="8097" y="8026"/>
                    <a:pt x="8664" y="8026"/>
                  </a:cubicBezTo>
                  <a:lnTo>
                    <a:pt x="8696" y="8026"/>
                  </a:lnTo>
                  <a:cubicBezTo>
                    <a:pt x="8727" y="8089"/>
                    <a:pt x="8822" y="8120"/>
                    <a:pt x="8853" y="8215"/>
                  </a:cubicBezTo>
                  <a:cubicBezTo>
                    <a:pt x="9074" y="8435"/>
                    <a:pt x="9326" y="8561"/>
                    <a:pt x="9641" y="8656"/>
                  </a:cubicBezTo>
                  <a:cubicBezTo>
                    <a:pt x="9673" y="8750"/>
                    <a:pt x="9704" y="8908"/>
                    <a:pt x="9704" y="9034"/>
                  </a:cubicBezTo>
                  <a:cubicBezTo>
                    <a:pt x="9704" y="9507"/>
                    <a:pt x="9452" y="9853"/>
                    <a:pt x="9011" y="10011"/>
                  </a:cubicBezTo>
                  <a:cubicBezTo>
                    <a:pt x="8979" y="9853"/>
                    <a:pt x="8853" y="9759"/>
                    <a:pt x="8664" y="9759"/>
                  </a:cubicBezTo>
                  <a:cubicBezTo>
                    <a:pt x="8444" y="9759"/>
                    <a:pt x="8286" y="9916"/>
                    <a:pt x="8286" y="10105"/>
                  </a:cubicBezTo>
                  <a:cubicBezTo>
                    <a:pt x="8286" y="10704"/>
                    <a:pt x="7814" y="11113"/>
                    <a:pt x="7278" y="11113"/>
                  </a:cubicBezTo>
                  <a:cubicBezTo>
                    <a:pt x="6711" y="11113"/>
                    <a:pt x="6239" y="10641"/>
                    <a:pt x="6239" y="10105"/>
                  </a:cubicBezTo>
                  <a:lnTo>
                    <a:pt x="6239" y="6640"/>
                  </a:lnTo>
                  <a:cubicBezTo>
                    <a:pt x="6522" y="6860"/>
                    <a:pt x="6932" y="6986"/>
                    <a:pt x="7278" y="6986"/>
                  </a:cubicBezTo>
                  <a:cubicBezTo>
                    <a:pt x="7467" y="6986"/>
                    <a:pt x="7625" y="6829"/>
                    <a:pt x="7625" y="6640"/>
                  </a:cubicBezTo>
                  <a:cubicBezTo>
                    <a:pt x="7625" y="6451"/>
                    <a:pt x="7467" y="6293"/>
                    <a:pt x="7278" y="6293"/>
                  </a:cubicBezTo>
                  <a:cubicBezTo>
                    <a:pt x="6680" y="6293"/>
                    <a:pt x="6239" y="5820"/>
                    <a:pt x="6239" y="5253"/>
                  </a:cubicBezTo>
                  <a:lnTo>
                    <a:pt x="6239" y="1788"/>
                  </a:lnTo>
                  <a:lnTo>
                    <a:pt x="6239" y="1756"/>
                  </a:lnTo>
                  <a:lnTo>
                    <a:pt x="6239" y="1725"/>
                  </a:lnTo>
                  <a:cubicBezTo>
                    <a:pt x="6239" y="1441"/>
                    <a:pt x="6365" y="1158"/>
                    <a:pt x="6554" y="969"/>
                  </a:cubicBezTo>
                  <a:cubicBezTo>
                    <a:pt x="6772" y="750"/>
                    <a:pt x="7027" y="663"/>
                    <a:pt x="7306" y="663"/>
                  </a:cubicBezTo>
                  <a:close/>
                  <a:moveTo>
                    <a:pt x="4492" y="726"/>
                  </a:moveTo>
                  <a:cubicBezTo>
                    <a:pt x="4756" y="726"/>
                    <a:pt x="5012" y="813"/>
                    <a:pt x="5230" y="1032"/>
                  </a:cubicBezTo>
                  <a:cubicBezTo>
                    <a:pt x="5419" y="1221"/>
                    <a:pt x="5545" y="1504"/>
                    <a:pt x="5545" y="1788"/>
                  </a:cubicBezTo>
                  <a:lnTo>
                    <a:pt x="5545" y="1819"/>
                  </a:lnTo>
                  <a:lnTo>
                    <a:pt x="5545" y="5285"/>
                  </a:lnTo>
                  <a:cubicBezTo>
                    <a:pt x="5545" y="5883"/>
                    <a:pt x="5073" y="6325"/>
                    <a:pt x="4506" y="6325"/>
                  </a:cubicBezTo>
                  <a:cubicBezTo>
                    <a:pt x="4317" y="6325"/>
                    <a:pt x="4159" y="6482"/>
                    <a:pt x="4159" y="6671"/>
                  </a:cubicBezTo>
                  <a:cubicBezTo>
                    <a:pt x="4159" y="6860"/>
                    <a:pt x="4317" y="7018"/>
                    <a:pt x="4506" y="7018"/>
                  </a:cubicBezTo>
                  <a:cubicBezTo>
                    <a:pt x="4915" y="7018"/>
                    <a:pt x="5262" y="6892"/>
                    <a:pt x="5545" y="6671"/>
                  </a:cubicBezTo>
                  <a:lnTo>
                    <a:pt x="5545" y="10105"/>
                  </a:lnTo>
                  <a:lnTo>
                    <a:pt x="5545" y="10137"/>
                  </a:lnTo>
                  <a:cubicBezTo>
                    <a:pt x="5545" y="10704"/>
                    <a:pt x="5073" y="11176"/>
                    <a:pt x="4506" y="11176"/>
                  </a:cubicBezTo>
                  <a:cubicBezTo>
                    <a:pt x="3939" y="11176"/>
                    <a:pt x="3498" y="10704"/>
                    <a:pt x="3498" y="10137"/>
                  </a:cubicBezTo>
                  <a:cubicBezTo>
                    <a:pt x="3498" y="9948"/>
                    <a:pt x="3340" y="9790"/>
                    <a:pt x="3151" y="9790"/>
                  </a:cubicBezTo>
                  <a:cubicBezTo>
                    <a:pt x="2994" y="9790"/>
                    <a:pt x="2836" y="9916"/>
                    <a:pt x="2773" y="10074"/>
                  </a:cubicBezTo>
                  <a:cubicBezTo>
                    <a:pt x="2395" y="9916"/>
                    <a:pt x="2080" y="9538"/>
                    <a:pt x="2080" y="9065"/>
                  </a:cubicBezTo>
                  <a:cubicBezTo>
                    <a:pt x="2080" y="8908"/>
                    <a:pt x="2111" y="8813"/>
                    <a:pt x="2143" y="8687"/>
                  </a:cubicBezTo>
                  <a:cubicBezTo>
                    <a:pt x="2426" y="8593"/>
                    <a:pt x="2710" y="8435"/>
                    <a:pt x="2930" y="8246"/>
                  </a:cubicBezTo>
                  <a:cubicBezTo>
                    <a:pt x="2994" y="8215"/>
                    <a:pt x="3057" y="8120"/>
                    <a:pt x="3088" y="8057"/>
                  </a:cubicBezTo>
                  <a:lnTo>
                    <a:pt x="3151" y="8057"/>
                  </a:lnTo>
                  <a:cubicBezTo>
                    <a:pt x="3718" y="8057"/>
                    <a:pt x="4159" y="8530"/>
                    <a:pt x="4159" y="9065"/>
                  </a:cubicBezTo>
                  <a:cubicBezTo>
                    <a:pt x="4159" y="9286"/>
                    <a:pt x="4317" y="9444"/>
                    <a:pt x="4506" y="9444"/>
                  </a:cubicBezTo>
                  <a:cubicBezTo>
                    <a:pt x="4726" y="9444"/>
                    <a:pt x="4884" y="9286"/>
                    <a:pt x="4884" y="9065"/>
                  </a:cubicBezTo>
                  <a:cubicBezTo>
                    <a:pt x="4884" y="8215"/>
                    <a:pt x="4254" y="7490"/>
                    <a:pt x="3403" y="7396"/>
                  </a:cubicBezTo>
                  <a:cubicBezTo>
                    <a:pt x="3466" y="7270"/>
                    <a:pt x="3466" y="7144"/>
                    <a:pt x="3466" y="7018"/>
                  </a:cubicBezTo>
                  <a:cubicBezTo>
                    <a:pt x="3466" y="6545"/>
                    <a:pt x="3246" y="6104"/>
                    <a:pt x="2930" y="5820"/>
                  </a:cubicBezTo>
                  <a:cubicBezTo>
                    <a:pt x="2883" y="5757"/>
                    <a:pt x="2797" y="5726"/>
                    <a:pt x="2706" y="5726"/>
                  </a:cubicBezTo>
                  <a:cubicBezTo>
                    <a:pt x="2615" y="5726"/>
                    <a:pt x="2521" y="5757"/>
                    <a:pt x="2458" y="5820"/>
                  </a:cubicBezTo>
                  <a:cubicBezTo>
                    <a:pt x="2363" y="5915"/>
                    <a:pt x="2363" y="6167"/>
                    <a:pt x="2458" y="6262"/>
                  </a:cubicBezTo>
                  <a:cubicBezTo>
                    <a:pt x="2678" y="6482"/>
                    <a:pt x="2773" y="6734"/>
                    <a:pt x="2773" y="7018"/>
                  </a:cubicBezTo>
                  <a:cubicBezTo>
                    <a:pt x="2773" y="7301"/>
                    <a:pt x="2678" y="7585"/>
                    <a:pt x="2458" y="7774"/>
                  </a:cubicBezTo>
                  <a:cubicBezTo>
                    <a:pt x="2269" y="7963"/>
                    <a:pt x="1985" y="8089"/>
                    <a:pt x="1733" y="8089"/>
                  </a:cubicBezTo>
                  <a:cubicBezTo>
                    <a:pt x="1450" y="8089"/>
                    <a:pt x="1166" y="7963"/>
                    <a:pt x="977" y="7774"/>
                  </a:cubicBezTo>
                  <a:cubicBezTo>
                    <a:pt x="788" y="7585"/>
                    <a:pt x="662" y="7301"/>
                    <a:pt x="662" y="7018"/>
                  </a:cubicBezTo>
                  <a:cubicBezTo>
                    <a:pt x="662" y="6829"/>
                    <a:pt x="725" y="6640"/>
                    <a:pt x="820" y="6419"/>
                  </a:cubicBezTo>
                  <a:cubicBezTo>
                    <a:pt x="1103" y="6608"/>
                    <a:pt x="1355" y="6671"/>
                    <a:pt x="1670" y="6671"/>
                  </a:cubicBezTo>
                  <a:cubicBezTo>
                    <a:pt x="1891" y="6671"/>
                    <a:pt x="2048" y="6514"/>
                    <a:pt x="2048" y="6325"/>
                  </a:cubicBezTo>
                  <a:cubicBezTo>
                    <a:pt x="2048" y="6104"/>
                    <a:pt x="1891" y="5946"/>
                    <a:pt x="1670" y="5946"/>
                  </a:cubicBezTo>
                  <a:cubicBezTo>
                    <a:pt x="1418" y="5946"/>
                    <a:pt x="1135" y="5852"/>
                    <a:pt x="946" y="5631"/>
                  </a:cubicBezTo>
                  <a:cubicBezTo>
                    <a:pt x="725" y="5442"/>
                    <a:pt x="631" y="5159"/>
                    <a:pt x="631" y="4907"/>
                  </a:cubicBezTo>
                  <a:cubicBezTo>
                    <a:pt x="631" y="4623"/>
                    <a:pt x="725" y="4340"/>
                    <a:pt x="946" y="4151"/>
                  </a:cubicBezTo>
                  <a:cubicBezTo>
                    <a:pt x="1135" y="3962"/>
                    <a:pt x="1418" y="3836"/>
                    <a:pt x="1670" y="3836"/>
                  </a:cubicBezTo>
                  <a:cubicBezTo>
                    <a:pt x="1954" y="3836"/>
                    <a:pt x="2237" y="3962"/>
                    <a:pt x="2426" y="4151"/>
                  </a:cubicBezTo>
                  <a:cubicBezTo>
                    <a:pt x="2489" y="4214"/>
                    <a:pt x="2576" y="4245"/>
                    <a:pt x="2663" y="4245"/>
                  </a:cubicBezTo>
                  <a:cubicBezTo>
                    <a:pt x="2749" y="4245"/>
                    <a:pt x="2836" y="4214"/>
                    <a:pt x="2899" y="4151"/>
                  </a:cubicBezTo>
                  <a:cubicBezTo>
                    <a:pt x="3025" y="4025"/>
                    <a:pt x="3025" y="3804"/>
                    <a:pt x="2899" y="3678"/>
                  </a:cubicBezTo>
                  <a:cubicBezTo>
                    <a:pt x="2678" y="3426"/>
                    <a:pt x="2426" y="3332"/>
                    <a:pt x="2111" y="3237"/>
                  </a:cubicBezTo>
                  <a:cubicBezTo>
                    <a:pt x="1954" y="2859"/>
                    <a:pt x="2048" y="2418"/>
                    <a:pt x="2363" y="2103"/>
                  </a:cubicBezTo>
                  <a:cubicBezTo>
                    <a:pt x="2552" y="1914"/>
                    <a:pt x="2836" y="1788"/>
                    <a:pt x="3088" y="1788"/>
                  </a:cubicBezTo>
                  <a:cubicBezTo>
                    <a:pt x="3372" y="1788"/>
                    <a:pt x="3655" y="1914"/>
                    <a:pt x="3844" y="2103"/>
                  </a:cubicBezTo>
                  <a:cubicBezTo>
                    <a:pt x="3907" y="2166"/>
                    <a:pt x="3994" y="2197"/>
                    <a:pt x="4080" y="2197"/>
                  </a:cubicBezTo>
                  <a:cubicBezTo>
                    <a:pt x="4167" y="2197"/>
                    <a:pt x="4254" y="2166"/>
                    <a:pt x="4317" y="2103"/>
                  </a:cubicBezTo>
                  <a:cubicBezTo>
                    <a:pt x="4443" y="1977"/>
                    <a:pt x="4443" y="1756"/>
                    <a:pt x="4317" y="1630"/>
                  </a:cubicBezTo>
                  <a:cubicBezTo>
                    <a:pt x="4128" y="1441"/>
                    <a:pt x="3876" y="1284"/>
                    <a:pt x="3624" y="1189"/>
                  </a:cubicBezTo>
                  <a:cubicBezTo>
                    <a:pt x="3781" y="969"/>
                    <a:pt x="3970" y="811"/>
                    <a:pt x="4254" y="748"/>
                  </a:cubicBezTo>
                  <a:cubicBezTo>
                    <a:pt x="4333" y="734"/>
                    <a:pt x="4413" y="726"/>
                    <a:pt x="4492" y="726"/>
                  </a:cubicBezTo>
                  <a:close/>
                  <a:moveTo>
                    <a:pt x="7254" y="0"/>
                  </a:moveTo>
                  <a:cubicBezTo>
                    <a:pt x="6817" y="0"/>
                    <a:pt x="6387" y="190"/>
                    <a:pt x="6049" y="528"/>
                  </a:cubicBezTo>
                  <a:cubicBezTo>
                    <a:pt x="6018" y="559"/>
                    <a:pt x="5923" y="654"/>
                    <a:pt x="5892" y="717"/>
                  </a:cubicBezTo>
                  <a:cubicBezTo>
                    <a:pt x="5860" y="654"/>
                    <a:pt x="5766" y="622"/>
                    <a:pt x="5734" y="528"/>
                  </a:cubicBezTo>
                  <a:cubicBezTo>
                    <a:pt x="5391" y="185"/>
                    <a:pt x="4972" y="13"/>
                    <a:pt x="4521" y="13"/>
                  </a:cubicBezTo>
                  <a:cubicBezTo>
                    <a:pt x="4392" y="13"/>
                    <a:pt x="4261" y="27"/>
                    <a:pt x="4128" y="55"/>
                  </a:cubicBezTo>
                  <a:cubicBezTo>
                    <a:pt x="3561" y="181"/>
                    <a:pt x="3151" y="559"/>
                    <a:pt x="2899" y="1126"/>
                  </a:cubicBezTo>
                  <a:cubicBezTo>
                    <a:pt x="2552" y="1158"/>
                    <a:pt x="2206" y="1347"/>
                    <a:pt x="1922" y="1599"/>
                  </a:cubicBezTo>
                  <a:cubicBezTo>
                    <a:pt x="1481" y="2040"/>
                    <a:pt x="1324" y="2607"/>
                    <a:pt x="1450" y="3206"/>
                  </a:cubicBezTo>
                  <a:cubicBezTo>
                    <a:pt x="1103" y="3237"/>
                    <a:pt x="788" y="3458"/>
                    <a:pt x="505" y="3678"/>
                  </a:cubicBezTo>
                  <a:cubicBezTo>
                    <a:pt x="190" y="3993"/>
                    <a:pt x="1" y="4434"/>
                    <a:pt x="1" y="4907"/>
                  </a:cubicBezTo>
                  <a:cubicBezTo>
                    <a:pt x="1" y="5285"/>
                    <a:pt x="127" y="5663"/>
                    <a:pt x="347" y="5915"/>
                  </a:cubicBezTo>
                  <a:cubicBezTo>
                    <a:pt x="127" y="6230"/>
                    <a:pt x="1" y="6608"/>
                    <a:pt x="1" y="6955"/>
                  </a:cubicBezTo>
                  <a:cubicBezTo>
                    <a:pt x="1" y="7427"/>
                    <a:pt x="190" y="7868"/>
                    <a:pt x="505" y="8183"/>
                  </a:cubicBezTo>
                  <a:cubicBezTo>
                    <a:pt x="788" y="8435"/>
                    <a:pt x="1103" y="8593"/>
                    <a:pt x="1450" y="8624"/>
                  </a:cubicBezTo>
                  <a:cubicBezTo>
                    <a:pt x="1418" y="8750"/>
                    <a:pt x="1418" y="8876"/>
                    <a:pt x="1418" y="9002"/>
                  </a:cubicBezTo>
                  <a:cubicBezTo>
                    <a:pt x="1418" y="9916"/>
                    <a:pt x="2080" y="10609"/>
                    <a:pt x="2962" y="10735"/>
                  </a:cubicBezTo>
                  <a:cubicBezTo>
                    <a:pt x="3214" y="11365"/>
                    <a:pt x="3813" y="11775"/>
                    <a:pt x="4569" y="11775"/>
                  </a:cubicBezTo>
                  <a:cubicBezTo>
                    <a:pt x="5104" y="11775"/>
                    <a:pt x="5640" y="11523"/>
                    <a:pt x="5955" y="11082"/>
                  </a:cubicBezTo>
                  <a:cubicBezTo>
                    <a:pt x="6270" y="11523"/>
                    <a:pt x="6774" y="11775"/>
                    <a:pt x="7310" y="11775"/>
                  </a:cubicBezTo>
                  <a:cubicBezTo>
                    <a:pt x="8034" y="11775"/>
                    <a:pt x="8664" y="11365"/>
                    <a:pt x="8948" y="10735"/>
                  </a:cubicBezTo>
                  <a:cubicBezTo>
                    <a:pt x="9799" y="10609"/>
                    <a:pt x="10460" y="9916"/>
                    <a:pt x="10460" y="9002"/>
                  </a:cubicBezTo>
                  <a:cubicBezTo>
                    <a:pt x="10460" y="8876"/>
                    <a:pt x="10460" y="8750"/>
                    <a:pt x="10429" y="8624"/>
                  </a:cubicBezTo>
                  <a:cubicBezTo>
                    <a:pt x="10775" y="8593"/>
                    <a:pt x="11090" y="8404"/>
                    <a:pt x="11374" y="8183"/>
                  </a:cubicBezTo>
                  <a:cubicBezTo>
                    <a:pt x="11689" y="7837"/>
                    <a:pt x="11878" y="7427"/>
                    <a:pt x="11878" y="6955"/>
                  </a:cubicBezTo>
                  <a:cubicBezTo>
                    <a:pt x="11878" y="6545"/>
                    <a:pt x="11783" y="6199"/>
                    <a:pt x="11531" y="5915"/>
                  </a:cubicBezTo>
                  <a:cubicBezTo>
                    <a:pt x="11689" y="5663"/>
                    <a:pt x="11815" y="5285"/>
                    <a:pt x="11815" y="4907"/>
                  </a:cubicBezTo>
                  <a:cubicBezTo>
                    <a:pt x="11815" y="4434"/>
                    <a:pt x="11594" y="3993"/>
                    <a:pt x="11279" y="3678"/>
                  </a:cubicBezTo>
                  <a:cubicBezTo>
                    <a:pt x="11027" y="3395"/>
                    <a:pt x="10712" y="3237"/>
                    <a:pt x="10334" y="3206"/>
                  </a:cubicBezTo>
                  <a:cubicBezTo>
                    <a:pt x="10460" y="2670"/>
                    <a:pt x="10303" y="2040"/>
                    <a:pt x="9862" y="1599"/>
                  </a:cubicBezTo>
                  <a:cubicBezTo>
                    <a:pt x="9610" y="1315"/>
                    <a:pt x="9231" y="1158"/>
                    <a:pt x="8885" y="1126"/>
                  </a:cubicBezTo>
                  <a:cubicBezTo>
                    <a:pt x="8664" y="559"/>
                    <a:pt x="8223" y="181"/>
                    <a:pt x="7656" y="55"/>
                  </a:cubicBezTo>
                  <a:cubicBezTo>
                    <a:pt x="7523" y="18"/>
                    <a:pt x="7388" y="0"/>
                    <a:pt x="7254" y="0"/>
                  </a:cubicBezTo>
                  <a:close/>
                </a:path>
              </a:pathLst>
            </a:custGeom>
            <a:solidFill>
              <a:srgbClr val="008F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0"/>
            <p:cNvSpPr/>
            <p:nvPr/>
          </p:nvSpPr>
          <p:spPr>
            <a:xfrm>
              <a:off x="-22685675" y="2408150"/>
              <a:ext cx="27575" cy="66175"/>
            </a:xfrm>
            <a:custGeom>
              <a:avLst/>
              <a:gdLst/>
              <a:ahLst/>
              <a:cxnLst/>
              <a:rect l="l" t="t" r="r" b="b"/>
              <a:pathLst>
                <a:path w="1103" h="2647" extrusionOk="0">
                  <a:moveTo>
                    <a:pt x="740" y="1"/>
                  </a:moveTo>
                  <a:cubicBezTo>
                    <a:pt x="654" y="1"/>
                    <a:pt x="567" y="32"/>
                    <a:pt x="504" y="95"/>
                  </a:cubicBezTo>
                  <a:cubicBezTo>
                    <a:pt x="189" y="410"/>
                    <a:pt x="0" y="820"/>
                    <a:pt x="0" y="1292"/>
                  </a:cubicBezTo>
                  <a:cubicBezTo>
                    <a:pt x="0" y="1765"/>
                    <a:pt x="189" y="2206"/>
                    <a:pt x="504" y="2521"/>
                  </a:cubicBezTo>
                  <a:cubicBezTo>
                    <a:pt x="599" y="2584"/>
                    <a:pt x="662" y="2647"/>
                    <a:pt x="756" y="2647"/>
                  </a:cubicBezTo>
                  <a:cubicBezTo>
                    <a:pt x="819" y="2647"/>
                    <a:pt x="945" y="2615"/>
                    <a:pt x="977" y="2521"/>
                  </a:cubicBezTo>
                  <a:cubicBezTo>
                    <a:pt x="1103" y="2395"/>
                    <a:pt x="1103" y="2174"/>
                    <a:pt x="977" y="2048"/>
                  </a:cubicBezTo>
                  <a:cubicBezTo>
                    <a:pt x="788" y="1859"/>
                    <a:pt x="662" y="1576"/>
                    <a:pt x="662" y="1292"/>
                  </a:cubicBezTo>
                  <a:cubicBezTo>
                    <a:pt x="662" y="1040"/>
                    <a:pt x="788" y="757"/>
                    <a:pt x="977" y="536"/>
                  </a:cubicBezTo>
                  <a:cubicBezTo>
                    <a:pt x="1103" y="442"/>
                    <a:pt x="1103" y="253"/>
                    <a:pt x="977" y="95"/>
                  </a:cubicBezTo>
                  <a:cubicBezTo>
                    <a:pt x="914" y="32"/>
                    <a:pt x="827" y="1"/>
                    <a:pt x="740" y="1"/>
                  </a:cubicBezTo>
                  <a:close/>
                </a:path>
              </a:pathLst>
            </a:custGeom>
            <a:solidFill>
              <a:srgbClr val="008F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0"/>
            <p:cNvSpPr/>
            <p:nvPr/>
          </p:nvSpPr>
          <p:spPr>
            <a:xfrm>
              <a:off x="-22766800" y="2408950"/>
              <a:ext cx="27575" cy="66175"/>
            </a:xfrm>
            <a:custGeom>
              <a:avLst/>
              <a:gdLst/>
              <a:ahLst/>
              <a:cxnLst/>
              <a:rect l="l" t="t" r="r" b="b"/>
              <a:pathLst>
                <a:path w="1103" h="2647" extrusionOk="0">
                  <a:moveTo>
                    <a:pt x="362" y="0"/>
                  </a:moveTo>
                  <a:cubicBezTo>
                    <a:pt x="276" y="0"/>
                    <a:pt x="189" y="32"/>
                    <a:pt x="126" y="95"/>
                  </a:cubicBezTo>
                  <a:cubicBezTo>
                    <a:pt x="0" y="221"/>
                    <a:pt x="0" y="441"/>
                    <a:pt x="126" y="567"/>
                  </a:cubicBezTo>
                  <a:cubicBezTo>
                    <a:pt x="315" y="756"/>
                    <a:pt x="441" y="1040"/>
                    <a:pt x="441" y="1323"/>
                  </a:cubicBezTo>
                  <a:cubicBezTo>
                    <a:pt x="441" y="1575"/>
                    <a:pt x="315" y="1859"/>
                    <a:pt x="126" y="2048"/>
                  </a:cubicBezTo>
                  <a:cubicBezTo>
                    <a:pt x="0" y="2174"/>
                    <a:pt x="0" y="2426"/>
                    <a:pt x="126" y="2520"/>
                  </a:cubicBezTo>
                  <a:cubicBezTo>
                    <a:pt x="221" y="2615"/>
                    <a:pt x="284" y="2646"/>
                    <a:pt x="378" y="2646"/>
                  </a:cubicBezTo>
                  <a:cubicBezTo>
                    <a:pt x="441" y="2646"/>
                    <a:pt x="567" y="2615"/>
                    <a:pt x="599" y="2520"/>
                  </a:cubicBezTo>
                  <a:cubicBezTo>
                    <a:pt x="977" y="2174"/>
                    <a:pt x="1103" y="1733"/>
                    <a:pt x="1103" y="1323"/>
                  </a:cubicBezTo>
                  <a:cubicBezTo>
                    <a:pt x="1103" y="851"/>
                    <a:pt x="914" y="410"/>
                    <a:pt x="599" y="95"/>
                  </a:cubicBezTo>
                  <a:cubicBezTo>
                    <a:pt x="536" y="32"/>
                    <a:pt x="449" y="0"/>
                    <a:pt x="362" y="0"/>
                  </a:cubicBezTo>
                  <a:close/>
                </a:path>
              </a:pathLst>
            </a:custGeom>
            <a:solidFill>
              <a:srgbClr val="008F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30"/>
          <p:cNvSpPr/>
          <p:nvPr/>
        </p:nvSpPr>
        <p:spPr>
          <a:xfrm>
            <a:off x="3633584" y="3821332"/>
            <a:ext cx="372969" cy="352492"/>
          </a:xfrm>
          <a:custGeom>
            <a:avLst/>
            <a:gdLst/>
            <a:ahLst/>
            <a:cxnLst/>
            <a:rect l="l" t="t" r="r" b="b"/>
            <a:pathLst>
              <a:path w="12477" h="11792" extrusionOk="0">
                <a:moveTo>
                  <a:pt x="10845" y="690"/>
                </a:moveTo>
                <a:cubicBezTo>
                  <a:pt x="11072" y="690"/>
                  <a:pt x="11264" y="705"/>
                  <a:pt x="11406" y="733"/>
                </a:cubicBezTo>
                <a:cubicBezTo>
                  <a:pt x="11469" y="1049"/>
                  <a:pt x="11469" y="1616"/>
                  <a:pt x="11374" y="2246"/>
                </a:cubicBezTo>
                <a:lnTo>
                  <a:pt x="9894" y="765"/>
                </a:lnTo>
                <a:cubicBezTo>
                  <a:pt x="10240" y="713"/>
                  <a:pt x="10568" y="690"/>
                  <a:pt x="10845" y="690"/>
                </a:cubicBezTo>
                <a:close/>
                <a:moveTo>
                  <a:pt x="9106" y="923"/>
                </a:moveTo>
                <a:lnTo>
                  <a:pt x="11280" y="3096"/>
                </a:lnTo>
                <a:cubicBezTo>
                  <a:pt x="11185" y="3317"/>
                  <a:pt x="11091" y="3569"/>
                  <a:pt x="10996" y="3789"/>
                </a:cubicBezTo>
                <a:lnTo>
                  <a:pt x="8350" y="1143"/>
                </a:lnTo>
                <a:cubicBezTo>
                  <a:pt x="8602" y="1049"/>
                  <a:pt x="8822" y="954"/>
                  <a:pt x="9106" y="923"/>
                </a:cubicBezTo>
                <a:close/>
                <a:moveTo>
                  <a:pt x="7720" y="1458"/>
                </a:moveTo>
                <a:lnTo>
                  <a:pt x="10618" y="4388"/>
                </a:lnTo>
                <a:cubicBezTo>
                  <a:pt x="10555" y="4451"/>
                  <a:pt x="10461" y="4577"/>
                  <a:pt x="10398" y="4672"/>
                </a:cubicBezTo>
                <a:cubicBezTo>
                  <a:pt x="10303" y="4766"/>
                  <a:pt x="10240" y="4861"/>
                  <a:pt x="10114" y="4892"/>
                </a:cubicBezTo>
                <a:lnTo>
                  <a:pt x="7216" y="1994"/>
                </a:lnTo>
                <a:cubicBezTo>
                  <a:pt x="7279" y="1899"/>
                  <a:pt x="7373" y="1773"/>
                  <a:pt x="7436" y="1710"/>
                </a:cubicBezTo>
                <a:cubicBezTo>
                  <a:pt x="7531" y="1616"/>
                  <a:pt x="7594" y="1553"/>
                  <a:pt x="7720" y="1458"/>
                </a:cubicBezTo>
                <a:close/>
                <a:moveTo>
                  <a:pt x="6901" y="2655"/>
                </a:moveTo>
                <a:lnTo>
                  <a:pt x="9515" y="5270"/>
                </a:lnTo>
                <a:cubicBezTo>
                  <a:pt x="9263" y="5365"/>
                  <a:pt x="9011" y="5459"/>
                  <a:pt x="8791" y="5522"/>
                </a:cubicBezTo>
                <a:lnTo>
                  <a:pt x="6649" y="3411"/>
                </a:lnTo>
                <a:cubicBezTo>
                  <a:pt x="6680" y="3159"/>
                  <a:pt x="6775" y="2876"/>
                  <a:pt x="6901" y="2655"/>
                </a:cubicBezTo>
                <a:close/>
                <a:moveTo>
                  <a:pt x="6491" y="4231"/>
                </a:moveTo>
                <a:lnTo>
                  <a:pt x="7877" y="5617"/>
                </a:lnTo>
                <a:cubicBezTo>
                  <a:pt x="7638" y="5643"/>
                  <a:pt x="7409" y="5653"/>
                  <a:pt x="7204" y="5653"/>
                </a:cubicBezTo>
                <a:cubicBezTo>
                  <a:pt x="6923" y="5653"/>
                  <a:pt x="6686" y="5635"/>
                  <a:pt x="6523" y="5617"/>
                </a:cubicBezTo>
                <a:cubicBezTo>
                  <a:pt x="6491" y="5333"/>
                  <a:pt x="6460" y="4829"/>
                  <a:pt x="6491" y="4231"/>
                </a:cubicBezTo>
                <a:close/>
                <a:moveTo>
                  <a:pt x="4982" y="6171"/>
                </a:moveTo>
                <a:cubicBezTo>
                  <a:pt x="5371" y="6171"/>
                  <a:pt x="5708" y="6201"/>
                  <a:pt x="5892" y="6247"/>
                </a:cubicBezTo>
                <a:cubicBezTo>
                  <a:pt x="5955" y="6499"/>
                  <a:pt x="5987" y="7034"/>
                  <a:pt x="5955" y="7602"/>
                </a:cubicBezTo>
                <a:lnTo>
                  <a:pt x="4538" y="6184"/>
                </a:lnTo>
                <a:cubicBezTo>
                  <a:pt x="4690" y="6175"/>
                  <a:pt x="4839" y="6171"/>
                  <a:pt x="4982" y="6171"/>
                </a:cubicBezTo>
                <a:close/>
                <a:moveTo>
                  <a:pt x="3719" y="6310"/>
                </a:moveTo>
                <a:lnTo>
                  <a:pt x="5829" y="8452"/>
                </a:lnTo>
                <a:cubicBezTo>
                  <a:pt x="5798" y="8673"/>
                  <a:pt x="5703" y="8956"/>
                  <a:pt x="5609" y="9177"/>
                </a:cubicBezTo>
                <a:lnTo>
                  <a:pt x="2962" y="6562"/>
                </a:lnTo>
                <a:cubicBezTo>
                  <a:pt x="3183" y="6436"/>
                  <a:pt x="3435" y="6341"/>
                  <a:pt x="3719" y="6310"/>
                </a:cubicBezTo>
                <a:close/>
                <a:moveTo>
                  <a:pt x="2332" y="6908"/>
                </a:moveTo>
                <a:lnTo>
                  <a:pt x="5231" y="9807"/>
                </a:lnTo>
                <a:cubicBezTo>
                  <a:pt x="5168" y="9901"/>
                  <a:pt x="5073" y="10027"/>
                  <a:pt x="5010" y="10090"/>
                </a:cubicBezTo>
                <a:cubicBezTo>
                  <a:pt x="4916" y="10185"/>
                  <a:pt x="4853" y="10248"/>
                  <a:pt x="4727" y="10342"/>
                </a:cubicBezTo>
                <a:lnTo>
                  <a:pt x="1797" y="7412"/>
                </a:lnTo>
                <a:cubicBezTo>
                  <a:pt x="1891" y="7349"/>
                  <a:pt x="1954" y="7223"/>
                  <a:pt x="2049" y="7129"/>
                </a:cubicBezTo>
                <a:cubicBezTo>
                  <a:pt x="2112" y="7066"/>
                  <a:pt x="2206" y="6971"/>
                  <a:pt x="2332" y="6908"/>
                </a:cubicBezTo>
                <a:close/>
                <a:moveTo>
                  <a:pt x="1450" y="8011"/>
                </a:moveTo>
                <a:lnTo>
                  <a:pt x="4097" y="10657"/>
                </a:lnTo>
                <a:cubicBezTo>
                  <a:pt x="3908" y="10752"/>
                  <a:pt x="3624" y="10847"/>
                  <a:pt x="3372" y="10910"/>
                </a:cubicBezTo>
                <a:lnTo>
                  <a:pt x="1230" y="8767"/>
                </a:lnTo>
                <a:cubicBezTo>
                  <a:pt x="1293" y="8515"/>
                  <a:pt x="1387" y="8232"/>
                  <a:pt x="1450" y="8011"/>
                </a:cubicBezTo>
                <a:close/>
                <a:moveTo>
                  <a:pt x="1072" y="9586"/>
                </a:moveTo>
                <a:lnTo>
                  <a:pt x="2553" y="11067"/>
                </a:lnTo>
                <a:cubicBezTo>
                  <a:pt x="2175" y="11124"/>
                  <a:pt x="1831" y="11135"/>
                  <a:pt x="1534" y="11135"/>
                </a:cubicBezTo>
                <a:cubicBezTo>
                  <a:pt x="1337" y="11135"/>
                  <a:pt x="1160" y="11130"/>
                  <a:pt x="1009" y="11130"/>
                </a:cubicBezTo>
                <a:cubicBezTo>
                  <a:pt x="978" y="10815"/>
                  <a:pt x="978" y="10216"/>
                  <a:pt x="1072" y="9586"/>
                </a:cubicBezTo>
                <a:close/>
                <a:moveTo>
                  <a:pt x="10872" y="1"/>
                </a:moveTo>
                <a:cubicBezTo>
                  <a:pt x="9797" y="1"/>
                  <a:pt x="8028" y="173"/>
                  <a:pt x="6964" y="1238"/>
                </a:cubicBezTo>
                <a:cubicBezTo>
                  <a:pt x="6775" y="1427"/>
                  <a:pt x="6617" y="1616"/>
                  <a:pt x="6491" y="1836"/>
                </a:cubicBezTo>
                <a:cubicBezTo>
                  <a:pt x="5735" y="3033"/>
                  <a:pt x="5735" y="4703"/>
                  <a:pt x="5829" y="5491"/>
                </a:cubicBezTo>
                <a:cubicBezTo>
                  <a:pt x="5619" y="5469"/>
                  <a:pt x="5344" y="5450"/>
                  <a:pt x="5031" y="5450"/>
                </a:cubicBezTo>
                <a:cubicBezTo>
                  <a:pt x="3989" y="5450"/>
                  <a:pt x="2521" y="5655"/>
                  <a:pt x="1576" y="6625"/>
                </a:cubicBezTo>
                <a:cubicBezTo>
                  <a:pt x="1" y="8200"/>
                  <a:pt x="348" y="11319"/>
                  <a:pt x="379" y="11445"/>
                </a:cubicBezTo>
                <a:cubicBezTo>
                  <a:pt x="442" y="11603"/>
                  <a:pt x="568" y="11697"/>
                  <a:pt x="726" y="11760"/>
                </a:cubicBezTo>
                <a:cubicBezTo>
                  <a:pt x="757" y="11760"/>
                  <a:pt x="1135" y="11792"/>
                  <a:pt x="1671" y="11792"/>
                </a:cubicBezTo>
                <a:cubicBezTo>
                  <a:pt x="2710" y="11792"/>
                  <a:pt x="4443" y="11603"/>
                  <a:pt x="5514" y="10531"/>
                </a:cubicBezTo>
                <a:cubicBezTo>
                  <a:pt x="6775" y="9271"/>
                  <a:pt x="6743" y="7192"/>
                  <a:pt x="6649" y="6278"/>
                </a:cubicBezTo>
                <a:cubicBezTo>
                  <a:pt x="6869" y="6278"/>
                  <a:pt x="7121" y="6310"/>
                  <a:pt x="7405" y="6310"/>
                </a:cubicBezTo>
                <a:cubicBezTo>
                  <a:pt x="8476" y="6310"/>
                  <a:pt x="9925" y="6121"/>
                  <a:pt x="10902" y="5144"/>
                </a:cubicBezTo>
                <a:cubicBezTo>
                  <a:pt x="12477" y="3600"/>
                  <a:pt x="12099" y="481"/>
                  <a:pt x="12099" y="355"/>
                </a:cubicBezTo>
                <a:cubicBezTo>
                  <a:pt x="12036" y="198"/>
                  <a:pt x="11941" y="103"/>
                  <a:pt x="11784" y="40"/>
                </a:cubicBezTo>
                <a:cubicBezTo>
                  <a:pt x="11743" y="40"/>
                  <a:pt x="11387" y="1"/>
                  <a:pt x="10872" y="1"/>
                </a:cubicBezTo>
                <a:close/>
              </a:path>
            </a:pathLst>
          </a:custGeom>
          <a:solidFill>
            <a:srgbClr val="1DA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 name="Google Shape;244;p30"/>
          <p:cNvGrpSpPr/>
          <p:nvPr/>
        </p:nvGrpSpPr>
        <p:grpSpPr>
          <a:xfrm>
            <a:off x="2115625" y="1815640"/>
            <a:ext cx="356946" cy="332464"/>
            <a:chOff x="-25477800" y="2357750"/>
            <a:chExt cx="298525" cy="278050"/>
          </a:xfrm>
        </p:grpSpPr>
        <p:sp>
          <p:nvSpPr>
            <p:cNvPr id="245" name="Google Shape;245;p30"/>
            <p:cNvSpPr/>
            <p:nvPr/>
          </p:nvSpPr>
          <p:spPr>
            <a:xfrm>
              <a:off x="-25477800" y="2357750"/>
              <a:ext cx="298525" cy="278050"/>
            </a:xfrm>
            <a:custGeom>
              <a:avLst/>
              <a:gdLst/>
              <a:ahLst/>
              <a:cxnLst/>
              <a:rect l="l" t="t" r="r" b="b"/>
              <a:pathLst>
                <a:path w="11941" h="11122" extrusionOk="0">
                  <a:moveTo>
                    <a:pt x="7057" y="1229"/>
                  </a:moveTo>
                  <a:lnTo>
                    <a:pt x="7971" y="2143"/>
                  </a:lnTo>
                  <a:lnTo>
                    <a:pt x="7057" y="2143"/>
                  </a:lnTo>
                  <a:lnTo>
                    <a:pt x="7057" y="1229"/>
                  </a:lnTo>
                  <a:close/>
                  <a:moveTo>
                    <a:pt x="6333" y="756"/>
                  </a:moveTo>
                  <a:lnTo>
                    <a:pt x="6333" y="2489"/>
                  </a:lnTo>
                  <a:cubicBezTo>
                    <a:pt x="6333" y="2678"/>
                    <a:pt x="6490" y="2836"/>
                    <a:pt x="6679" y="2836"/>
                  </a:cubicBezTo>
                  <a:lnTo>
                    <a:pt x="8412" y="2836"/>
                  </a:lnTo>
                  <a:lnTo>
                    <a:pt x="8412" y="4946"/>
                  </a:lnTo>
                  <a:lnTo>
                    <a:pt x="7593" y="4946"/>
                  </a:lnTo>
                  <a:lnTo>
                    <a:pt x="7215" y="4096"/>
                  </a:lnTo>
                  <a:cubicBezTo>
                    <a:pt x="7026" y="3749"/>
                    <a:pt x="6648" y="3529"/>
                    <a:pt x="6270" y="3529"/>
                  </a:cubicBezTo>
                  <a:lnTo>
                    <a:pt x="3245" y="3529"/>
                  </a:lnTo>
                  <a:cubicBezTo>
                    <a:pt x="3119" y="3529"/>
                    <a:pt x="2993" y="3560"/>
                    <a:pt x="2867" y="3592"/>
                  </a:cubicBezTo>
                  <a:lnTo>
                    <a:pt x="2867" y="756"/>
                  </a:lnTo>
                  <a:close/>
                  <a:moveTo>
                    <a:pt x="10901" y="6994"/>
                  </a:moveTo>
                  <a:cubicBezTo>
                    <a:pt x="11027" y="6994"/>
                    <a:pt x="11090" y="7026"/>
                    <a:pt x="11184" y="7089"/>
                  </a:cubicBezTo>
                  <a:cubicBezTo>
                    <a:pt x="11247" y="7183"/>
                    <a:pt x="11247" y="7246"/>
                    <a:pt x="11247" y="7372"/>
                  </a:cubicBezTo>
                  <a:lnTo>
                    <a:pt x="10995" y="9105"/>
                  </a:lnTo>
                  <a:lnTo>
                    <a:pt x="10428" y="6994"/>
                  </a:lnTo>
                  <a:close/>
                  <a:moveTo>
                    <a:pt x="6270" y="4190"/>
                  </a:moveTo>
                  <a:cubicBezTo>
                    <a:pt x="6364" y="4190"/>
                    <a:pt x="6490" y="4253"/>
                    <a:pt x="6585" y="4379"/>
                  </a:cubicBezTo>
                  <a:lnTo>
                    <a:pt x="7089" y="5356"/>
                  </a:lnTo>
                  <a:cubicBezTo>
                    <a:pt x="7120" y="5482"/>
                    <a:pt x="7278" y="5577"/>
                    <a:pt x="7404" y="5577"/>
                  </a:cubicBezTo>
                  <a:lnTo>
                    <a:pt x="9105" y="5577"/>
                  </a:lnTo>
                  <a:cubicBezTo>
                    <a:pt x="9262" y="5577"/>
                    <a:pt x="9420" y="5671"/>
                    <a:pt x="9452" y="5829"/>
                  </a:cubicBezTo>
                  <a:lnTo>
                    <a:pt x="10586" y="10397"/>
                  </a:lnTo>
                  <a:lnTo>
                    <a:pt x="2205" y="10397"/>
                  </a:lnTo>
                  <a:lnTo>
                    <a:pt x="2205" y="10460"/>
                  </a:lnTo>
                  <a:cubicBezTo>
                    <a:pt x="2048" y="10460"/>
                    <a:pt x="1890" y="10334"/>
                    <a:pt x="1859" y="10176"/>
                  </a:cubicBezTo>
                  <a:lnTo>
                    <a:pt x="788" y="5986"/>
                  </a:lnTo>
                  <a:cubicBezTo>
                    <a:pt x="756" y="5892"/>
                    <a:pt x="788" y="5797"/>
                    <a:pt x="851" y="5734"/>
                  </a:cubicBezTo>
                  <a:cubicBezTo>
                    <a:pt x="945" y="5640"/>
                    <a:pt x="1008" y="5608"/>
                    <a:pt x="1134" y="5608"/>
                  </a:cubicBezTo>
                  <a:lnTo>
                    <a:pt x="2520" y="5608"/>
                  </a:lnTo>
                  <a:cubicBezTo>
                    <a:pt x="2709" y="5608"/>
                    <a:pt x="2867" y="5451"/>
                    <a:pt x="2867" y="5262"/>
                  </a:cubicBezTo>
                  <a:lnTo>
                    <a:pt x="2867" y="4537"/>
                  </a:lnTo>
                  <a:cubicBezTo>
                    <a:pt x="2867" y="4348"/>
                    <a:pt x="3025" y="4190"/>
                    <a:pt x="3214" y="4190"/>
                  </a:cubicBezTo>
                  <a:close/>
                  <a:moveTo>
                    <a:pt x="2489" y="0"/>
                  </a:moveTo>
                  <a:cubicBezTo>
                    <a:pt x="2268" y="0"/>
                    <a:pt x="2111" y="158"/>
                    <a:pt x="2111" y="378"/>
                  </a:cubicBezTo>
                  <a:lnTo>
                    <a:pt x="2111" y="4537"/>
                  </a:lnTo>
                  <a:lnTo>
                    <a:pt x="2111" y="4883"/>
                  </a:lnTo>
                  <a:lnTo>
                    <a:pt x="1103" y="4883"/>
                  </a:lnTo>
                  <a:cubicBezTo>
                    <a:pt x="788" y="4883"/>
                    <a:pt x="473" y="5041"/>
                    <a:pt x="284" y="5293"/>
                  </a:cubicBezTo>
                  <a:cubicBezTo>
                    <a:pt x="63" y="5514"/>
                    <a:pt x="0" y="5829"/>
                    <a:pt x="63" y="6144"/>
                  </a:cubicBezTo>
                  <a:lnTo>
                    <a:pt x="1134" y="10334"/>
                  </a:lnTo>
                  <a:cubicBezTo>
                    <a:pt x="1260" y="10806"/>
                    <a:pt x="1701" y="11121"/>
                    <a:pt x="2174" y="11121"/>
                  </a:cubicBezTo>
                  <a:lnTo>
                    <a:pt x="10995" y="11121"/>
                  </a:lnTo>
                  <a:cubicBezTo>
                    <a:pt x="11153" y="11121"/>
                    <a:pt x="11310" y="10995"/>
                    <a:pt x="11342" y="10838"/>
                  </a:cubicBezTo>
                  <a:lnTo>
                    <a:pt x="11877" y="7467"/>
                  </a:lnTo>
                  <a:cubicBezTo>
                    <a:pt x="11940" y="7152"/>
                    <a:pt x="11846" y="6868"/>
                    <a:pt x="11657" y="6616"/>
                  </a:cubicBezTo>
                  <a:cubicBezTo>
                    <a:pt x="11499" y="6427"/>
                    <a:pt x="11216" y="6301"/>
                    <a:pt x="10901" y="6301"/>
                  </a:cubicBezTo>
                  <a:lnTo>
                    <a:pt x="10239" y="6301"/>
                  </a:lnTo>
                  <a:lnTo>
                    <a:pt x="10082" y="5734"/>
                  </a:lnTo>
                  <a:cubicBezTo>
                    <a:pt x="9956" y="5262"/>
                    <a:pt x="9578" y="4946"/>
                    <a:pt x="9105" y="4883"/>
                  </a:cubicBezTo>
                  <a:lnTo>
                    <a:pt x="9105" y="2458"/>
                  </a:lnTo>
                  <a:cubicBezTo>
                    <a:pt x="9105" y="2363"/>
                    <a:pt x="9042" y="2269"/>
                    <a:pt x="8979" y="2206"/>
                  </a:cubicBezTo>
                  <a:lnTo>
                    <a:pt x="6900" y="126"/>
                  </a:lnTo>
                  <a:cubicBezTo>
                    <a:pt x="6805" y="63"/>
                    <a:pt x="6742" y="0"/>
                    <a:pt x="6648" y="0"/>
                  </a:cubicBezTo>
                  <a:close/>
                </a:path>
              </a:pathLst>
            </a:custGeom>
            <a:solidFill>
              <a:srgbClr val="1C7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0"/>
            <p:cNvSpPr/>
            <p:nvPr/>
          </p:nvSpPr>
          <p:spPr>
            <a:xfrm>
              <a:off x="-25388025" y="2514850"/>
              <a:ext cx="104000" cy="88650"/>
            </a:xfrm>
            <a:custGeom>
              <a:avLst/>
              <a:gdLst/>
              <a:ahLst/>
              <a:cxnLst/>
              <a:rect l="l" t="t" r="r" b="b"/>
              <a:pathLst>
                <a:path w="4160" h="3546" extrusionOk="0">
                  <a:moveTo>
                    <a:pt x="1752" y="1"/>
                  </a:moveTo>
                  <a:cubicBezTo>
                    <a:pt x="1716" y="1"/>
                    <a:pt x="1678" y="6"/>
                    <a:pt x="1639" y="17"/>
                  </a:cubicBezTo>
                  <a:cubicBezTo>
                    <a:pt x="1450" y="80"/>
                    <a:pt x="1324" y="269"/>
                    <a:pt x="1418" y="458"/>
                  </a:cubicBezTo>
                  <a:lnTo>
                    <a:pt x="1639" y="1403"/>
                  </a:lnTo>
                  <a:lnTo>
                    <a:pt x="347" y="1403"/>
                  </a:lnTo>
                  <a:cubicBezTo>
                    <a:pt x="158" y="1403"/>
                    <a:pt x="1" y="1561"/>
                    <a:pt x="1" y="1750"/>
                  </a:cubicBezTo>
                  <a:cubicBezTo>
                    <a:pt x="1" y="1970"/>
                    <a:pt x="158" y="2128"/>
                    <a:pt x="347" y="2128"/>
                  </a:cubicBezTo>
                  <a:lnTo>
                    <a:pt x="1796" y="2128"/>
                  </a:lnTo>
                  <a:lnTo>
                    <a:pt x="2080" y="3262"/>
                  </a:lnTo>
                  <a:cubicBezTo>
                    <a:pt x="2111" y="3420"/>
                    <a:pt x="2269" y="3546"/>
                    <a:pt x="2426" y="3546"/>
                  </a:cubicBezTo>
                  <a:lnTo>
                    <a:pt x="2521" y="3546"/>
                  </a:lnTo>
                  <a:cubicBezTo>
                    <a:pt x="2710" y="3483"/>
                    <a:pt x="2836" y="3294"/>
                    <a:pt x="2742" y="3105"/>
                  </a:cubicBezTo>
                  <a:lnTo>
                    <a:pt x="2521" y="2159"/>
                  </a:lnTo>
                  <a:lnTo>
                    <a:pt x="3813" y="2159"/>
                  </a:lnTo>
                  <a:cubicBezTo>
                    <a:pt x="4002" y="2159"/>
                    <a:pt x="4159" y="2002"/>
                    <a:pt x="4159" y="1813"/>
                  </a:cubicBezTo>
                  <a:cubicBezTo>
                    <a:pt x="4159" y="1561"/>
                    <a:pt x="4002" y="1403"/>
                    <a:pt x="3813" y="1403"/>
                  </a:cubicBezTo>
                  <a:lnTo>
                    <a:pt x="2363" y="1403"/>
                  </a:lnTo>
                  <a:lnTo>
                    <a:pt x="2080" y="269"/>
                  </a:lnTo>
                  <a:cubicBezTo>
                    <a:pt x="2054" y="114"/>
                    <a:pt x="1921" y="1"/>
                    <a:pt x="1752" y="1"/>
                  </a:cubicBezTo>
                  <a:close/>
                </a:path>
              </a:pathLst>
            </a:custGeom>
            <a:solidFill>
              <a:srgbClr val="1C7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Methodology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Selected features list</a:t>
            </a:r>
            <a:endParaRPr/>
          </a:p>
        </p:txBody>
      </p:sp>
      <p:sp>
        <p:nvSpPr>
          <p:cNvPr id="253" name="Google Shape;253;p31"/>
          <p:cNvSpPr txBox="1">
            <a:spLocks noGrp="1"/>
          </p:cNvSpPr>
          <p:nvPr>
            <p:ph type="body" idx="1"/>
          </p:nvPr>
        </p:nvSpPr>
        <p:spPr>
          <a:xfrm>
            <a:off x="4197150" y="1023513"/>
            <a:ext cx="4787700" cy="3416400"/>
          </a:xfrm>
          <a:prstGeom prst="rect">
            <a:avLst/>
          </a:prstGeom>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SzPts val="1600"/>
              <a:buFont typeface="Fira Sans"/>
              <a:buAutoNum type="arabicPeriod"/>
            </a:pPr>
            <a:r>
              <a:rPr lang="en" sz="1600">
                <a:latin typeface="Fira Sans"/>
                <a:ea typeface="Fira Sans"/>
                <a:cs typeface="Fira Sans"/>
                <a:sym typeface="Fira Sans"/>
              </a:rPr>
              <a:t>HR</a:t>
            </a:r>
            <a:endParaRPr sz="1600">
              <a:latin typeface="Fira Sans"/>
              <a:ea typeface="Fira Sans"/>
              <a:cs typeface="Fira Sans"/>
              <a:sym typeface="Fira Sans"/>
            </a:endParaRPr>
          </a:p>
          <a:p>
            <a:pPr marL="457200" lvl="0" indent="-330200" algn="l" rtl="0">
              <a:lnSpc>
                <a:spcPct val="150000"/>
              </a:lnSpc>
              <a:spcBef>
                <a:spcPts val="0"/>
              </a:spcBef>
              <a:spcAft>
                <a:spcPts val="0"/>
              </a:spcAft>
              <a:buSzPts val="1600"/>
              <a:buFont typeface="Fira Sans"/>
              <a:buAutoNum type="arabicPeriod"/>
            </a:pPr>
            <a:r>
              <a:rPr lang="en" sz="1600">
                <a:latin typeface="Fira Sans"/>
                <a:ea typeface="Fira Sans"/>
                <a:cs typeface="Fira Sans"/>
                <a:sym typeface="Fira Sans"/>
              </a:rPr>
              <a:t>O2 Saturation</a:t>
            </a:r>
            <a:endParaRPr sz="1600">
              <a:latin typeface="Fira Sans"/>
              <a:ea typeface="Fira Sans"/>
              <a:cs typeface="Fira Sans"/>
              <a:sym typeface="Fira Sans"/>
            </a:endParaRPr>
          </a:p>
          <a:p>
            <a:pPr marL="457200" lvl="0" indent="-330200" algn="l" rtl="0">
              <a:lnSpc>
                <a:spcPct val="150000"/>
              </a:lnSpc>
              <a:spcBef>
                <a:spcPts val="0"/>
              </a:spcBef>
              <a:spcAft>
                <a:spcPts val="0"/>
              </a:spcAft>
              <a:buSzPts val="1600"/>
              <a:buFont typeface="Fira Sans"/>
              <a:buAutoNum type="arabicPeriod"/>
            </a:pPr>
            <a:r>
              <a:rPr lang="en" sz="1600">
                <a:latin typeface="Fira Sans"/>
                <a:ea typeface="Fira Sans"/>
                <a:cs typeface="Fira Sans"/>
                <a:sym typeface="Fira Sans"/>
              </a:rPr>
              <a:t>Spontaneous bacterial peritonitis (SBP)</a:t>
            </a:r>
            <a:endParaRPr sz="1600">
              <a:latin typeface="Fira Sans"/>
              <a:ea typeface="Fira Sans"/>
              <a:cs typeface="Fira Sans"/>
              <a:sym typeface="Fira Sans"/>
            </a:endParaRPr>
          </a:p>
          <a:p>
            <a:pPr marL="457200" lvl="0" indent="-330200" algn="l" rtl="0">
              <a:lnSpc>
                <a:spcPct val="150000"/>
              </a:lnSpc>
              <a:spcBef>
                <a:spcPts val="0"/>
              </a:spcBef>
              <a:spcAft>
                <a:spcPts val="0"/>
              </a:spcAft>
              <a:buSzPts val="1600"/>
              <a:buFont typeface="Fira Sans"/>
              <a:buAutoNum type="arabicPeriod"/>
            </a:pPr>
            <a:r>
              <a:rPr lang="en" sz="1600">
                <a:latin typeface="Fira Sans"/>
                <a:ea typeface="Fira Sans"/>
                <a:cs typeface="Fira Sans"/>
                <a:sym typeface="Fira Sans"/>
              </a:rPr>
              <a:t>Mean arterial pressure (MAP)</a:t>
            </a:r>
            <a:endParaRPr sz="1600">
              <a:latin typeface="Fira Sans"/>
              <a:ea typeface="Fira Sans"/>
              <a:cs typeface="Fira Sans"/>
              <a:sym typeface="Fira Sans"/>
            </a:endParaRPr>
          </a:p>
          <a:p>
            <a:pPr marL="457200" lvl="0" indent="-330200" algn="l" rtl="0">
              <a:lnSpc>
                <a:spcPct val="150000"/>
              </a:lnSpc>
              <a:spcBef>
                <a:spcPts val="0"/>
              </a:spcBef>
              <a:spcAft>
                <a:spcPts val="0"/>
              </a:spcAft>
              <a:buSzPts val="1600"/>
              <a:buFont typeface="Fira Sans"/>
              <a:buAutoNum type="arabicPeriod"/>
            </a:pPr>
            <a:r>
              <a:rPr lang="en" sz="1600">
                <a:latin typeface="Fira Sans"/>
                <a:ea typeface="Fira Sans"/>
                <a:cs typeface="Fira Sans"/>
                <a:sym typeface="Fira Sans"/>
              </a:rPr>
              <a:t>Diastolic Blood Pressure (DBP)</a:t>
            </a:r>
            <a:endParaRPr sz="1600">
              <a:latin typeface="Fira Sans"/>
              <a:ea typeface="Fira Sans"/>
              <a:cs typeface="Fira Sans"/>
              <a:sym typeface="Fira Sans"/>
            </a:endParaRPr>
          </a:p>
          <a:p>
            <a:pPr marL="457200" lvl="0" indent="-330200" algn="l" rtl="0">
              <a:lnSpc>
                <a:spcPct val="150000"/>
              </a:lnSpc>
              <a:spcBef>
                <a:spcPts val="0"/>
              </a:spcBef>
              <a:spcAft>
                <a:spcPts val="0"/>
              </a:spcAft>
              <a:buSzPts val="1600"/>
              <a:buFont typeface="Fira Sans"/>
              <a:buAutoNum type="arabicPeriod"/>
            </a:pPr>
            <a:r>
              <a:rPr lang="en" sz="1600">
                <a:latin typeface="Fira Sans"/>
                <a:ea typeface="Fira Sans"/>
                <a:cs typeface="Fira Sans"/>
                <a:sym typeface="Fira Sans"/>
              </a:rPr>
              <a:t>Respirations</a:t>
            </a:r>
            <a:endParaRPr sz="1600">
              <a:latin typeface="Fira Sans"/>
              <a:ea typeface="Fira Sans"/>
              <a:cs typeface="Fira Sans"/>
              <a:sym typeface="Fira Sans"/>
            </a:endParaRPr>
          </a:p>
          <a:p>
            <a:pPr marL="457200" lvl="0" indent="-330200" algn="l" rtl="0">
              <a:lnSpc>
                <a:spcPct val="150000"/>
              </a:lnSpc>
              <a:spcBef>
                <a:spcPts val="0"/>
              </a:spcBef>
              <a:spcAft>
                <a:spcPts val="0"/>
              </a:spcAft>
              <a:buSzPts val="1600"/>
              <a:buFont typeface="Fira Sans"/>
              <a:buAutoNum type="arabicPeriod"/>
            </a:pPr>
            <a:r>
              <a:rPr lang="en" sz="1600">
                <a:latin typeface="Fira Sans"/>
                <a:ea typeface="Fira Sans"/>
                <a:cs typeface="Fira Sans"/>
                <a:sym typeface="Fira Sans"/>
              </a:rPr>
              <a:t>Age</a:t>
            </a:r>
            <a:endParaRPr sz="1600">
              <a:latin typeface="Fira Sans"/>
              <a:ea typeface="Fira Sans"/>
              <a:cs typeface="Fira Sans"/>
              <a:sym typeface="Fira Sans"/>
            </a:endParaRPr>
          </a:p>
          <a:p>
            <a:pPr marL="457200" lvl="0" indent="-330200" algn="l" rtl="0">
              <a:lnSpc>
                <a:spcPct val="150000"/>
              </a:lnSpc>
              <a:spcBef>
                <a:spcPts val="0"/>
              </a:spcBef>
              <a:spcAft>
                <a:spcPts val="0"/>
              </a:spcAft>
              <a:buSzPts val="1600"/>
              <a:buFont typeface="Fira Sans"/>
              <a:buAutoNum type="arabicPeriod"/>
            </a:pPr>
            <a:r>
              <a:rPr lang="en" sz="1600">
                <a:latin typeface="Fira Sans"/>
                <a:ea typeface="Fira Sans"/>
                <a:cs typeface="Fira Sans"/>
                <a:sym typeface="Fira Sans"/>
              </a:rPr>
              <a:t>Gender</a:t>
            </a:r>
            <a:endParaRPr sz="1600">
              <a:latin typeface="Fira Sans"/>
              <a:ea typeface="Fira Sans"/>
              <a:cs typeface="Fira Sans"/>
              <a:sym typeface="Fira Sans"/>
            </a:endParaRPr>
          </a:p>
          <a:p>
            <a:pPr marL="457200" lvl="0" indent="-330200" algn="l" rtl="0">
              <a:lnSpc>
                <a:spcPct val="150000"/>
              </a:lnSpc>
              <a:spcBef>
                <a:spcPts val="0"/>
              </a:spcBef>
              <a:spcAft>
                <a:spcPts val="0"/>
              </a:spcAft>
              <a:buSzPts val="1600"/>
              <a:buFont typeface="Fira Sans"/>
              <a:buAutoNum type="arabicPeriod"/>
            </a:pPr>
            <a:r>
              <a:rPr lang="en" sz="1600">
                <a:latin typeface="Fira Sans"/>
                <a:ea typeface="Fira Sans"/>
                <a:cs typeface="Fira Sans"/>
                <a:sym typeface="Fira Sans"/>
              </a:rPr>
              <a:t>Hospital Admission Time</a:t>
            </a:r>
            <a:endParaRPr sz="1600">
              <a:latin typeface="Fira Sans"/>
              <a:ea typeface="Fira Sans"/>
              <a:cs typeface="Fira Sans"/>
              <a:sym typeface="Fira Sans"/>
            </a:endParaRPr>
          </a:p>
          <a:p>
            <a:pPr marL="457200" lvl="0" indent="-330200" algn="l" rtl="0">
              <a:lnSpc>
                <a:spcPct val="150000"/>
              </a:lnSpc>
              <a:spcBef>
                <a:spcPts val="0"/>
              </a:spcBef>
              <a:spcAft>
                <a:spcPts val="0"/>
              </a:spcAft>
              <a:buSzPts val="1600"/>
              <a:buFont typeface="Fira Sans"/>
              <a:buAutoNum type="arabicPeriod"/>
            </a:pPr>
            <a:r>
              <a:rPr lang="en" sz="1600">
                <a:latin typeface="Fira Sans"/>
                <a:ea typeface="Fira Sans"/>
                <a:cs typeface="Fira Sans"/>
                <a:sym typeface="Fira Sans"/>
              </a:rPr>
              <a:t>ICULOS - Intensive Care Unit Length of Stay</a:t>
            </a:r>
            <a:endParaRPr sz="1600">
              <a:latin typeface="Fira Sans"/>
              <a:ea typeface="Fira Sans"/>
              <a:cs typeface="Fira Sans"/>
              <a:sym typeface="Fira Sans"/>
            </a:endParaRPr>
          </a:p>
        </p:txBody>
      </p:sp>
      <p:sp>
        <p:nvSpPr>
          <p:cNvPr id="254" name="Google Shape;254;p31"/>
          <p:cNvSpPr/>
          <p:nvPr/>
        </p:nvSpPr>
        <p:spPr>
          <a:xfrm>
            <a:off x="2563199" y="1023533"/>
            <a:ext cx="480005" cy="437504"/>
          </a:xfrm>
          <a:custGeom>
            <a:avLst/>
            <a:gdLst/>
            <a:ahLst/>
            <a:cxnLst/>
            <a:rect l="l" t="t" r="r" b="b"/>
            <a:pathLst>
              <a:path w="10684" h="9738" extrusionOk="0">
                <a:moveTo>
                  <a:pt x="5342" y="1"/>
                </a:moveTo>
                <a:cubicBezTo>
                  <a:pt x="4095" y="1"/>
                  <a:pt x="2849" y="474"/>
                  <a:pt x="1892" y="1420"/>
                </a:cubicBezTo>
                <a:cubicBezTo>
                  <a:pt x="0" y="3333"/>
                  <a:pt x="0" y="6406"/>
                  <a:pt x="1892" y="8318"/>
                </a:cubicBezTo>
                <a:cubicBezTo>
                  <a:pt x="2849" y="9265"/>
                  <a:pt x="4095" y="9738"/>
                  <a:pt x="5342" y="9738"/>
                </a:cubicBezTo>
                <a:cubicBezTo>
                  <a:pt x="6588" y="9738"/>
                  <a:pt x="7834" y="9265"/>
                  <a:pt x="8791" y="8318"/>
                </a:cubicBezTo>
                <a:cubicBezTo>
                  <a:pt x="10683" y="6406"/>
                  <a:pt x="10683" y="3333"/>
                  <a:pt x="8791" y="1420"/>
                </a:cubicBezTo>
                <a:cubicBezTo>
                  <a:pt x="7834" y="474"/>
                  <a:pt x="6588" y="1"/>
                  <a:pt x="5342" y="1"/>
                </a:cubicBezTo>
                <a:close/>
              </a:path>
            </a:pathLst>
          </a:custGeom>
          <a:solidFill>
            <a:srgbClr val="0F5980"/>
          </a:solidFill>
          <a:ln w="9525" cap="flat" cmpd="sng">
            <a:solidFill>
              <a:srgbClr val="0F598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1"/>
          <p:cNvSpPr/>
          <p:nvPr/>
        </p:nvSpPr>
        <p:spPr>
          <a:xfrm>
            <a:off x="2507398" y="946525"/>
            <a:ext cx="591560" cy="592459"/>
          </a:xfrm>
          <a:custGeom>
            <a:avLst/>
            <a:gdLst/>
            <a:ahLst/>
            <a:cxnLst/>
            <a:rect l="l" t="t" r="r" b="b"/>
            <a:pathLst>
              <a:path w="13167" h="13187" fill="none" extrusionOk="0">
                <a:moveTo>
                  <a:pt x="9829" y="1791"/>
                </a:moveTo>
                <a:cubicBezTo>
                  <a:pt x="12474" y="3582"/>
                  <a:pt x="13166" y="7184"/>
                  <a:pt x="11376" y="9829"/>
                </a:cubicBezTo>
                <a:cubicBezTo>
                  <a:pt x="9585" y="12474"/>
                  <a:pt x="5983" y="13186"/>
                  <a:pt x="3338" y="11375"/>
                </a:cubicBezTo>
                <a:cubicBezTo>
                  <a:pt x="693" y="9585"/>
                  <a:pt x="1" y="5983"/>
                  <a:pt x="1791" y="3338"/>
                </a:cubicBezTo>
                <a:cubicBezTo>
                  <a:pt x="3582" y="692"/>
                  <a:pt x="7184" y="1"/>
                  <a:pt x="9829" y="1791"/>
                </a:cubicBezTo>
                <a:close/>
              </a:path>
            </a:pathLst>
          </a:custGeom>
          <a:solidFill>
            <a:srgbClr val="0F5980"/>
          </a:solidFill>
          <a:ln w="18825" cap="flat" cmpd="sng">
            <a:solidFill>
              <a:srgbClr val="0F5980"/>
            </a:solidFill>
            <a:prstDash val="solid"/>
            <a:miter lim="203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1"/>
          <p:cNvSpPr/>
          <p:nvPr/>
        </p:nvSpPr>
        <p:spPr>
          <a:xfrm>
            <a:off x="2669232" y="1125118"/>
            <a:ext cx="270643" cy="249932"/>
          </a:xfrm>
          <a:custGeom>
            <a:avLst/>
            <a:gdLst/>
            <a:ahLst/>
            <a:cxnLst/>
            <a:rect l="l" t="t" r="r" b="b"/>
            <a:pathLst>
              <a:path w="6024" h="5563" extrusionOk="0">
                <a:moveTo>
                  <a:pt x="2539" y="1"/>
                </a:moveTo>
                <a:cubicBezTo>
                  <a:pt x="2244" y="1"/>
                  <a:pt x="1947" y="31"/>
                  <a:pt x="1649" y="95"/>
                </a:cubicBezTo>
                <a:cubicBezTo>
                  <a:pt x="1099" y="217"/>
                  <a:pt x="611" y="563"/>
                  <a:pt x="285" y="1031"/>
                </a:cubicBezTo>
                <a:cubicBezTo>
                  <a:pt x="143" y="1275"/>
                  <a:pt x="61" y="1520"/>
                  <a:pt x="41" y="1805"/>
                </a:cubicBezTo>
                <a:cubicBezTo>
                  <a:pt x="0" y="2150"/>
                  <a:pt x="102" y="2557"/>
                  <a:pt x="428" y="2700"/>
                </a:cubicBezTo>
                <a:cubicBezTo>
                  <a:pt x="550" y="2741"/>
                  <a:pt x="652" y="2822"/>
                  <a:pt x="753" y="2924"/>
                </a:cubicBezTo>
                <a:cubicBezTo>
                  <a:pt x="814" y="2964"/>
                  <a:pt x="835" y="3168"/>
                  <a:pt x="875" y="3209"/>
                </a:cubicBezTo>
                <a:cubicBezTo>
                  <a:pt x="1021" y="3413"/>
                  <a:pt x="1271" y="3481"/>
                  <a:pt x="1521" y="3481"/>
                </a:cubicBezTo>
                <a:cubicBezTo>
                  <a:pt x="1620" y="3481"/>
                  <a:pt x="1719" y="3470"/>
                  <a:pt x="1811" y="3453"/>
                </a:cubicBezTo>
                <a:cubicBezTo>
                  <a:pt x="1913" y="3412"/>
                  <a:pt x="2015" y="3412"/>
                  <a:pt x="2117" y="3412"/>
                </a:cubicBezTo>
                <a:cubicBezTo>
                  <a:pt x="2300" y="3453"/>
                  <a:pt x="2402" y="3656"/>
                  <a:pt x="2544" y="3778"/>
                </a:cubicBezTo>
                <a:cubicBezTo>
                  <a:pt x="2650" y="3867"/>
                  <a:pt x="2772" y="3925"/>
                  <a:pt x="2909" y="3925"/>
                </a:cubicBezTo>
                <a:cubicBezTo>
                  <a:pt x="2930" y="3925"/>
                  <a:pt x="2950" y="3923"/>
                  <a:pt x="2971" y="3921"/>
                </a:cubicBezTo>
                <a:cubicBezTo>
                  <a:pt x="3053" y="4145"/>
                  <a:pt x="3236" y="4267"/>
                  <a:pt x="3460" y="4267"/>
                </a:cubicBezTo>
                <a:cubicBezTo>
                  <a:pt x="3500" y="4267"/>
                  <a:pt x="3561" y="4267"/>
                  <a:pt x="3602" y="4287"/>
                </a:cubicBezTo>
                <a:cubicBezTo>
                  <a:pt x="3724" y="4348"/>
                  <a:pt x="3806" y="4450"/>
                  <a:pt x="3826" y="4572"/>
                </a:cubicBezTo>
                <a:cubicBezTo>
                  <a:pt x="3928" y="4877"/>
                  <a:pt x="3907" y="5203"/>
                  <a:pt x="3785" y="5488"/>
                </a:cubicBezTo>
                <a:cubicBezTo>
                  <a:pt x="3873" y="5525"/>
                  <a:pt x="3975" y="5562"/>
                  <a:pt x="4065" y="5562"/>
                </a:cubicBezTo>
                <a:cubicBezTo>
                  <a:pt x="4122" y="5562"/>
                  <a:pt x="4173" y="5547"/>
                  <a:pt x="4213" y="5508"/>
                </a:cubicBezTo>
                <a:cubicBezTo>
                  <a:pt x="4233" y="5447"/>
                  <a:pt x="4253" y="5406"/>
                  <a:pt x="4274" y="5345"/>
                </a:cubicBezTo>
                <a:lnTo>
                  <a:pt x="4436" y="4694"/>
                </a:lnTo>
                <a:cubicBezTo>
                  <a:pt x="4864" y="4592"/>
                  <a:pt x="5128" y="4165"/>
                  <a:pt x="5047" y="3738"/>
                </a:cubicBezTo>
                <a:cubicBezTo>
                  <a:pt x="5332" y="3717"/>
                  <a:pt x="5596" y="3575"/>
                  <a:pt x="5759" y="3331"/>
                </a:cubicBezTo>
                <a:cubicBezTo>
                  <a:pt x="5922" y="3087"/>
                  <a:pt x="5922" y="2761"/>
                  <a:pt x="5718" y="2517"/>
                </a:cubicBezTo>
                <a:cubicBezTo>
                  <a:pt x="5963" y="2334"/>
                  <a:pt x="6024" y="2008"/>
                  <a:pt x="5902" y="1744"/>
                </a:cubicBezTo>
                <a:cubicBezTo>
                  <a:pt x="5779" y="1479"/>
                  <a:pt x="5596" y="1235"/>
                  <a:pt x="5352" y="1052"/>
                </a:cubicBezTo>
                <a:cubicBezTo>
                  <a:pt x="4803" y="543"/>
                  <a:pt x="4091" y="197"/>
                  <a:pt x="3338" y="75"/>
                </a:cubicBezTo>
                <a:cubicBezTo>
                  <a:pt x="3075" y="26"/>
                  <a:pt x="2809" y="1"/>
                  <a:pt x="25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1"/>
          <p:cNvSpPr/>
          <p:nvPr/>
        </p:nvSpPr>
        <p:spPr>
          <a:xfrm>
            <a:off x="2563199" y="1663773"/>
            <a:ext cx="480005" cy="437953"/>
          </a:xfrm>
          <a:custGeom>
            <a:avLst/>
            <a:gdLst/>
            <a:ahLst/>
            <a:cxnLst/>
            <a:rect l="l" t="t" r="r" b="b"/>
            <a:pathLst>
              <a:path w="10684" h="9748" extrusionOk="0">
                <a:moveTo>
                  <a:pt x="5342" y="0"/>
                </a:moveTo>
                <a:cubicBezTo>
                  <a:pt x="4095" y="0"/>
                  <a:pt x="2849" y="478"/>
                  <a:pt x="1892" y="1435"/>
                </a:cubicBezTo>
                <a:cubicBezTo>
                  <a:pt x="0" y="3327"/>
                  <a:pt x="0" y="6420"/>
                  <a:pt x="1892" y="8312"/>
                </a:cubicBezTo>
                <a:cubicBezTo>
                  <a:pt x="2849" y="9269"/>
                  <a:pt x="4095" y="9747"/>
                  <a:pt x="5342" y="9747"/>
                </a:cubicBezTo>
                <a:cubicBezTo>
                  <a:pt x="6588" y="9747"/>
                  <a:pt x="7834" y="9269"/>
                  <a:pt x="8791" y="8312"/>
                </a:cubicBezTo>
                <a:cubicBezTo>
                  <a:pt x="10683" y="6420"/>
                  <a:pt x="10683" y="3327"/>
                  <a:pt x="8791" y="1435"/>
                </a:cubicBezTo>
                <a:cubicBezTo>
                  <a:pt x="7834" y="478"/>
                  <a:pt x="6588" y="0"/>
                  <a:pt x="5342" y="0"/>
                </a:cubicBezTo>
                <a:close/>
              </a:path>
            </a:pathLst>
          </a:custGeom>
          <a:solidFill>
            <a:srgbClr val="0F5980"/>
          </a:solidFill>
          <a:ln w="9525" cap="flat" cmpd="sng">
            <a:solidFill>
              <a:srgbClr val="0F598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1"/>
          <p:cNvSpPr/>
          <p:nvPr/>
        </p:nvSpPr>
        <p:spPr>
          <a:xfrm>
            <a:off x="2510138" y="1589236"/>
            <a:ext cx="586079" cy="586978"/>
          </a:xfrm>
          <a:custGeom>
            <a:avLst/>
            <a:gdLst/>
            <a:ahLst/>
            <a:cxnLst/>
            <a:rect l="l" t="t" r="r" b="b"/>
            <a:pathLst>
              <a:path w="13045" h="13065" fill="none" extrusionOk="0">
                <a:moveTo>
                  <a:pt x="11091" y="2972"/>
                </a:moveTo>
                <a:cubicBezTo>
                  <a:pt x="13044" y="5495"/>
                  <a:pt x="12597" y="9137"/>
                  <a:pt x="10094" y="11091"/>
                </a:cubicBezTo>
                <a:cubicBezTo>
                  <a:pt x="7570" y="13064"/>
                  <a:pt x="3928" y="12617"/>
                  <a:pt x="1954" y="10094"/>
                </a:cubicBezTo>
                <a:cubicBezTo>
                  <a:pt x="1" y="7570"/>
                  <a:pt x="448" y="3928"/>
                  <a:pt x="2951" y="1974"/>
                </a:cubicBezTo>
                <a:cubicBezTo>
                  <a:pt x="5475" y="1"/>
                  <a:pt x="9117" y="448"/>
                  <a:pt x="11091" y="2972"/>
                </a:cubicBezTo>
                <a:close/>
              </a:path>
            </a:pathLst>
          </a:custGeom>
          <a:solidFill>
            <a:srgbClr val="0F5980"/>
          </a:solidFill>
          <a:ln w="19325" cap="flat" cmpd="sng">
            <a:solidFill>
              <a:srgbClr val="0F5980"/>
            </a:solidFill>
            <a:prstDash val="solid"/>
            <a:miter lim="203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1"/>
          <p:cNvSpPr/>
          <p:nvPr/>
        </p:nvSpPr>
        <p:spPr>
          <a:xfrm>
            <a:off x="2696639" y="3733720"/>
            <a:ext cx="213091" cy="179261"/>
          </a:xfrm>
          <a:custGeom>
            <a:avLst/>
            <a:gdLst/>
            <a:ahLst/>
            <a:cxnLst/>
            <a:rect l="l" t="t" r="r" b="b"/>
            <a:pathLst>
              <a:path w="4743" h="3990" extrusionOk="0">
                <a:moveTo>
                  <a:pt x="1371" y="0"/>
                </a:moveTo>
                <a:cubicBezTo>
                  <a:pt x="1355" y="0"/>
                  <a:pt x="1339" y="1"/>
                  <a:pt x="1324" y="1"/>
                </a:cubicBezTo>
                <a:cubicBezTo>
                  <a:pt x="937" y="22"/>
                  <a:pt x="591" y="225"/>
                  <a:pt x="367" y="551"/>
                </a:cubicBezTo>
                <a:cubicBezTo>
                  <a:pt x="204" y="734"/>
                  <a:pt x="103" y="978"/>
                  <a:pt x="62" y="1222"/>
                </a:cubicBezTo>
                <a:cubicBezTo>
                  <a:pt x="1" y="1853"/>
                  <a:pt x="326" y="2443"/>
                  <a:pt x="876" y="2769"/>
                </a:cubicBezTo>
                <a:cubicBezTo>
                  <a:pt x="1079" y="2871"/>
                  <a:pt x="1283" y="2972"/>
                  <a:pt x="1486" y="3074"/>
                </a:cubicBezTo>
                <a:cubicBezTo>
                  <a:pt x="1853" y="3298"/>
                  <a:pt x="2158" y="3603"/>
                  <a:pt x="2382" y="3990"/>
                </a:cubicBezTo>
                <a:cubicBezTo>
                  <a:pt x="2585" y="3603"/>
                  <a:pt x="2890" y="3298"/>
                  <a:pt x="3257" y="3074"/>
                </a:cubicBezTo>
                <a:cubicBezTo>
                  <a:pt x="3460" y="2972"/>
                  <a:pt x="3664" y="2871"/>
                  <a:pt x="3867" y="2769"/>
                </a:cubicBezTo>
                <a:cubicBezTo>
                  <a:pt x="4417" y="2443"/>
                  <a:pt x="4742" y="1853"/>
                  <a:pt x="4681" y="1222"/>
                </a:cubicBezTo>
                <a:cubicBezTo>
                  <a:pt x="4640" y="978"/>
                  <a:pt x="4539" y="734"/>
                  <a:pt x="4396" y="551"/>
                </a:cubicBezTo>
                <a:cubicBezTo>
                  <a:pt x="4152" y="225"/>
                  <a:pt x="3806" y="22"/>
                  <a:pt x="3419" y="1"/>
                </a:cubicBezTo>
                <a:cubicBezTo>
                  <a:pt x="3404" y="1"/>
                  <a:pt x="3388" y="0"/>
                  <a:pt x="3373" y="0"/>
                </a:cubicBezTo>
                <a:cubicBezTo>
                  <a:pt x="2924" y="0"/>
                  <a:pt x="2539" y="281"/>
                  <a:pt x="2382" y="714"/>
                </a:cubicBezTo>
                <a:cubicBezTo>
                  <a:pt x="2205" y="281"/>
                  <a:pt x="1819" y="0"/>
                  <a:pt x="13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1"/>
          <p:cNvSpPr/>
          <p:nvPr/>
        </p:nvSpPr>
        <p:spPr>
          <a:xfrm>
            <a:off x="2584226" y="2304193"/>
            <a:ext cx="437908" cy="437010"/>
          </a:xfrm>
          <a:custGeom>
            <a:avLst/>
            <a:gdLst/>
            <a:ahLst/>
            <a:cxnLst/>
            <a:rect l="l" t="t" r="r" b="b"/>
            <a:pathLst>
              <a:path w="9747" h="9727" extrusionOk="0">
                <a:moveTo>
                  <a:pt x="4863" y="0"/>
                </a:moveTo>
                <a:cubicBezTo>
                  <a:pt x="2177" y="0"/>
                  <a:pt x="0" y="2178"/>
                  <a:pt x="0" y="4864"/>
                </a:cubicBezTo>
                <a:cubicBezTo>
                  <a:pt x="0" y="7550"/>
                  <a:pt x="2177" y="9727"/>
                  <a:pt x="4863" y="9727"/>
                </a:cubicBezTo>
                <a:cubicBezTo>
                  <a:pt x="7570" y="9727"/>
                  <a:pt x="9747" y="7550"/>
                  <a:pt x="9747" y="4864"/>
                </a:cubicBezTo>
                <a:cubicBezTo>
                  <a:pt x="9747" y="2178"/>
                  <a:pt x="7570" y="0"/>
                  <a:pt x="4863" y="0"/>
                </a:cubicBezTo>
                <a:close/>
              </a:path>
            </a:pathLst>
          </a:custGeom>
          <a:solidFill>
            <a:srgbClr val="0F5980"/>
          </a:solidFill>
          <a:ln w="9525" cap="flat" cmpd="sng">
            <a:solidFill>
              <a:srgbClr val="0F598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1"/>
          <p:cNvSpPr/>
          <p:nvPr/>
        </p:nvSpPr>
        <p:spPr>
          <a:xfrm>
            <a:off x="2543071" y="2262139"/>
            <a:ext cx="520216" cy="520216"/>
          </a:xfrm>
          <a:custGeom>
            <a:avLst/>
            <a:gdLst/>
            <a:ahLst/>
            <a:cxnLst/>
            <a:rect l="l" t="t" r="r" b="b"/>
            <a:pathLst>
              <a:path w="11579" h="11579" fill="none" extrusionOk="0">
                <a:moveTo>
                  <a:pt x="11579" y="5800"/>
                </a:moveTo>
                <a:cubicBezTo>
                  <a:pt x="11579" y="8994"/>
                  <a:pt x="8994" y="11579"/>
                  <a:pt x="5779" y="11579"/>
                </a:cubicBezTo>
                <a:cubicBezTo>
                  <a:pt x="2585" y="11579"/>
                  <a:pt x="0" y="8994"/>
                  <a:pt x="0" y="5800"/>
                </a:cubicBezTo>
                <a:cubicBezTo>
                  <a:pt x="0" y="2605"/>
                  <a:pt x="2585" y="0"/>
                  <a:pt x="5779" y="0"/>
                </a:cubicBezTo>
                <a:cubicBezTo>
                  <a:pt x="8994" y="0"/>
                  <a:pt x="11579" y="2605"/>
                  <a:pt x="11579" y="5800"/>
                </a:cubicBezTo>
                <a:close/>
              </a:path>
            </a:pathLst>
          </a:custGeom>
          <a:solidFill>
            <a:srgbClr val="0F5980"/>
          </a:solidFill>
          <a:ln w="19325" cap="flat" cmpd="sng">
            <a:solidFill>
              <a:srgbClr val="0F5980"/>
            </a:solidFill>
            <a:prstDash val="solid"/>
            <a:miter lim="203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1"/>
          <p:cNvSpPr/>
          <p:nvPr/>
        </p:nvSpPr>
        <p:spPr>
          <a:xfrm>
            <a:off x="2584226" y="2944163"/>
            <a:ext cx="437908" cy="437010"/>
          </a:xfrm>
          <a:custGeom>
            <a:avLst/>
            <a:gdLst/>
            <a:ahLst/>
            <a:cxnLst/>
            <a:rect l="l" t="t" r="r" b="b"/>
            <a:pathLst>
              <a:path w="9747" h="9727" extrusionOk="0">
                <a:moveTo>
                  <a:pt x="4863" y="0"/>
                </a:moveTo>
                <a:cubicBezTo>
                  <a:pt x="2177" y="0"/>
                  <a:pt x="0" y="2178"/>
                  <a:pt x="0" y="4864"/>
                </a:cubicBezTo>
                <a:cubicBezTo>
                  <a:pt x="0" y="7550"/>
                  <a:pt x="2177" y="9727"/>
                  <a:pt x="4863" y="9727"/>
                </a:cubicBezTo>
                <a:cubicBezTo>
                  <a:pt x="7570" y="9727"/>
                  <a:pt x="9747" y="7550"/>
                  <a:pt x="9747" y="4864"/>
                </a:cubicBezTo>
                <a:cubicBezTo>
                  <a:pt x="9747" y="2178"/>
                  <a:pt x="7570" y="0"/>
                  <a:pt x="4863" y="0"/>
                </a:cubicBezTo>
                <a:close/>
              </a:path>
            </a:pathLst>
          </a:custGeom>
          <a:solidFill>
            <a:srgbClr val="5FCAAB"/>
          </a:solidFill>
          <a:ln w="9525" cap="flat" cmpd="sng">
            <a:solidFill>
              <a:srgbClr val="5FCA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1"/>
          <p:cNvSpPr/>
          <p:nvPr/>
        </p:nvSpPr>
        <p:spPr>
          <a:xfrm>
            <a:off x="2543071" y="2903008"/>
            <a:ext cx="520216" cy="520216"/>
          </a:xfrm>
          <a:custGeom>
            <a:avLst/>
            <a:gdLst/>
            <a:ahLst/>
            <a:cxnLst/>
            <a:rect l="l" t="t" r="r" b="b"/>
            <a:pathLst>
              <a:path w="11579" h="11579" fill="none" extrusionOk="0">
                <a:moveTo>
                  <a:pt x="11579" y="5780"/>
                </a:moveTo>
                <a:cubicBezTo>
                  <a:pt x="11579" y="8974"/>
                  <a:pt x="8994" y="11579"/>
                  <a:pt x="5779" y="11579"/>
                </a:cubicBezTo>
                <a:cubicBezTo>
                  <a:pt x="2585" y="11579"/>
                  <a:pt x="0" y="8974"/>
                  <a:pt x="0" y="5780"/>
                </a:cubicBezTo>
                <a:cubicBezTo>
                  <a:pt x="0" y="2585"/>
                  <a:pt x="2585" y="1"/>
                  <a:pt x="5779" y="1"/>
                </a:cubicBezTo>
                <a:cubicBezTo>
                  <a:pt x="8994" y="1"/>
                  <a:pt x="11579" y="2585"/>
                  <a:pt x="11579" y="5780"/>
                </a:cubicBezTo>
                <a:close/>
              </a:path>
            </a:pathLst>
          </a:custGeom>
          <a:solidFill>
            <a:srgbClr val="5FCAAB"/>
          </a:solidFill>
          <a:ln w="19325" cap="flat" cmpd="sng">
            <a:solidFill>
              <a:srgbClr val="5FCAAB"/>
            </a:solidFill>
            <a:prstDash val="solid"/>
            <a:miter lim="203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1"/>
          <p:cNvSpPr/>
          <p:nvPr/>
        </p:nvSpPr>
        <p:spPr>
          <a:xfrm>
            <a:off x="2689360" y="3010658"/>
            <a:ext cx="162772" cy="277293"/>
          </a:xfrm>
          <a:custGeom>
            <a:avLst/>
            <a:gdLst/>
            <a:ahLst/>
            <a:cxnLst/>
            <a:rect l="l" t="t" r="r" b="b"/>
            <a:pathLst>
              <a:path w="3623" h="6172" extrusionOk="0">
                <a:moveTo>
                  <a:pt x="3415" y="0"/>
                </a:moveTo>
                <a:cubicBezTo>
                  <a:pt x="3323" y="0"/>
                  <a:pt x="3211" y="62"/>
                  <a:pt x="3113" y="209"/>
                </a:cubicBezTo>
                <a:cubicBezTo>
                  <a:pt x="2849" y="596"/>
                  <a:pt x="2666" y="1552"/>
                  <a:pt x="2625" y="2000"/>
                </a:cubicBezTo>
                <a:cubicBezTo>
                  <a:pt x="2544" y="2610"/>
                  <a:pt x="2564" y="3241"/>
                  <a:pt x="2361" y="3831"/>
                </a:cubicBezTo>
                <a:cubicBezTo>
                  <a:pt x="1994" y="4849"/>
                  <a:pt x="997" y="5500"/>
                  <a:pt x="20" y="5988"/>
                </a:cubicBezTo>
                <a:cubicBezTo>
                  <a:pt x="0" y="6070"/>
                  <a:pt x="82" y="6151"/>
                  <a:pt x="163" y="6171"/>
                </a:cubicBezTo>
                <a:cubicBezTo>
                  <a:pt x="244" y="6171"/>
                  <a:pt x="346" y="6151"/>
                  <a:pt x="427" y="6090"/>
                </a:cubicBezTo>
                <a:cubicBezTo>
                  <a:pt x="1587" y="5500"/>
                  <a:pt x="2564" y="4584"/>
                  <a:pt x="2890" y="3302"/>
                </a:cubicBezTo>
                <a:cubicBezTo>
                  <a:pt x="3093" y="2529"/>
                  <a:pt x="2991" y="1857"/>
                  <a:pt x="3236" y="1105"/>
                </a:cubicBezTo>
                <a:cubicBezTo>
                  <a:pt x="3337" y="840"/>
                  <a:pt x="3622" y="291"/>
                  <a:pt x="3602" y="189"/>
                </a:cubicBezTo>
                <a:cubicBezTo>
                  <a:pt x="3591" y="73"/>
                  <a:pt x="3515" y="0"/>
                  <a:pt x="34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1"/>
          <p:cNvSpPr/>
          <p:nvPr/>
        </p:nvSpPr>
        <p:spPr>
          <a:xfrm>
            <a:off x="2735952" y="3073065"/>
            <a:ext cx="184742" cy="202803"/>
          </a:xfrm>
          <a:custGeom>
            <a:avLst/>
            <a:gdLst/>
            <a:ahLst/>
            <a:cxnLst/>
            <a:rect l="l" t="t" r="r" b="b"/>
            <a:pathLst>
              <a:path w="4112" h="4514" extrusionOk="0">
                <a:moveTo>
                  <a:pt x="2601" y="0"/>
                </a:moveTo>
                <a:cubicBezTo>
                  <a:pt x="2393" y="0"/>
                  <a:pt x="2185" y="28"/>
                  <a:pt x="1995" y="82"/>
                </a:cubicBezTo>
                <a:cubicBezTo>
                  <a:pt x="1832" y="123"/>
                  <a:pt x="1832" y="387"/>
                  <a:pt x="1832" y="529"/>
                </a:cubicBezTo>
                <a:cubicBezTo>
                  <a:pt x="1731" y="1201"/>
                  <a:pt x="1812" y="1893"/>
                  <a:pt x="1527" y="2524"/>
                </a:cubicBezTo>
                <a:cubicBezTo>
                  <a:pt x="1446" y="2727"/>
                  <a:pt x="1344" y="2910"/>
                  <a:pt x="1242" y="3073"/>
                </a:cubicBezTo>
                <a:cubicBezTo>
                  <a:pt x="896" y="3521"/>
                  <a:pt x="469" y="3907"/>
                  <a:pt x="1" y="4233"/>
                </a:cubicBezTo>
                <a:cubicBezTo>
                  <a:pt x="393" y="4420"/>
                  <a:pt x="815" y="4513"/>
                  <a:pt x="1237" y="4513"/>
                </a:cubicBezTo>
                <a:cubicBezTo>
                  <a:pt x="1779" y="4513"/>
                  <a:pt x="2319" y="4359"/>
                  <a:pt x="2789" y="4050"/>
                </a:cubicBezTo>
                <a:cubicBezTo>
                  <a:pt x="3257" y="3846"/>
                  <a:pt x="4010" y="2829"/>
                  <a:pt x="4071" y="1771"/>
                </a:cubicBezTo>
                <a:cubicBezTo>
                  <a:pt x="4111" y="1384"/>
                  <a:pt x="4050" y="1018"/>
                  <a:pt x="3867" y="672"/>
                </a:cubicBezTo>
                <a:cubicBezTo>
                  <a:pt x="3664" y="326"/>
                  <a:pt x="3318" y="82"/>
                  <a:pt x="2911" y="21"/>
                </a:cubicBezTo>
                <a:cubicBezTo>
                  <a:pt x="2809" y="7"/>
                  <a:pt x="2705" y="0"/>
                  <a:pt x="26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1"/>
          <p:cNvSpPr/>
          <p:nvPr/>
        </p:nvSpPr>
        <p:spPr>
          <a:xfrm>
            <a:off x="2700323" y="3250445"/>
            <a:ext cx="96954" cy="35493"/>
          </a:xfrm>
          <a:custGeom>
            <a:avLst/>
            <a:gdLst/>
            <a:ahLst/>
            <a:cxnLst/>
            <a:rect l="l" t="t" r="r" b="b"/>
            <a:pathLst>
              <a:path w="2158" h="790" extrusionOk="0">
                <a:moveTo>
                  <a:pt x="1750" y="0"/>
                </a:moveTo>
                <a:lnTo>
                  <a:pt x="997" y="81"/>
                </a:lnTo>
                <a:cubicBezTo>
                  <a:pt x="997" y="81"/>
                  <a:pt x="448" y="366"/>
                  <a:pt x="407" y="407"/>
                </a:cubicBezTo>
                <a:lnTo>
                  <a:pt x="82" y="651"/>
                </a:lnTo>
                <a:lnTo>
                  <a:pt x="0" y="712"/>
                </a:lnTo>
                <a:cubicBezTo>
                  <a:pt x="0" y="712"/>
                  <a:pt x="0" y="790"/>
                  <a:pt x="65" y="790"/>
                </a:cubicBezTo>
                <a:cubicBezTo>
                  <a:pt x="89" y="790"/>
                  <a:pt x="120" y="780"/>
                  <a:pt x="163" y="753"/>
                </a:cubicBezTo>
                <a:lnTo>
                  <a:pt x="224" y="733"/>
                </a:lnTo>
                <a:cubicBezTo>
                  <a:pt x="525" y="575"/>
                  <a:pt x="843" y="494"/>
                  <a:pt x="1168" y="494"/>
                </a:cubicBezTo>
                <a:cubicBezTo>
                  <a:pt x="1347" y="494"/>
                  <a:pt x="1528" y="519"/>
                  <a:pt x="1710" y="570"/>
                </a:cubicBezTo>
                <a:lnTo>
                  <a:pt x="2157" y="285"/>
                </a:lnTo>
                <a:lnTo>
                  <a:pt x="17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2562256" y="3583505"/>
            <a:ext cx="481847" cy="437953"/>
          </a:xfrm>
          <a:custGeom>
            <a:avLst/>
            <a:gdLst/>
            <a:ahLst/>
            <a:cxnLst/>
            <a:rect l="l" t="t" r="r" b="b"/>
            <a:pathLst>
              <a:path w="10725" h="9748" extrusionOk="0">
                <a:moveTo>
                  <a:pt x="5331" y="1"/>
                </a:moveTo>
                <a:cubicBezTo>
                  <a:pt x="3125" y="1"/>
                  <a:pt x="1133" y="1516"/>
                  <a:pt x="611" y="3758"/>
                </a:cubicBezTo>
                <a:cubicBezTo>
                  <a:pt x="1" y="6383"/>
                  <a:pt x="1629" y="9008"/>
                  <a:pt x="4254" y="9619"/>
                </a:cubicBezTo>
                <a:cubicBezTo>
                  <a:pt x="4626" y="9705"/>
                  <a:pt x="4998" y="9747"/>
                  <a:pt x="5364" y="9747"/>
                </a:cubicBezTo>
                <a:cubicBezTo>
                  <a:pt x="7578" y="9747"/>
                  <a:pt x="9570" y="8229"/>
                  <a:pt x="10094" y="5976"/>
                </a:cubicBezTo>
                <a:cubicBezTo>
                  <a:pt x="10724" y="3351"/>
                  <a:pt x="9096" y="747"/>
                  <a:pt x="6472" y="136"/>
                </a:cubicBezTo>
                <a:cubicBezTo>
                  <a:pt x="6089" y="45"/>
                  <a:pt x="5707" y="1"/>
                  <a:pt x="5331" y="1"/>
                </a:cubicBezTo>
                <a:close/>
              </a:path>
            </a:pathLst>
          </a:custGeom>
          <a:solidFill>
            <a:srgbClr val="5FCAAB"/>
          </a:solidFill>
          <a:ln w="9525" cap="flat" cmpd="sng">
            <a:solidFill>
              <a:srgbClr val="5FCA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1"/>
          <p:cNvSpPr/>
          <p:nvPr/>
        </p:nvSpPr>
        <p:spPr>
          <a:xfrm>
            <a:off x="2516563" y="3516471"/>
            <a:ext cx="572331" cy="572331"/>
          </a:xfrm>
          <a:custGeom>
            <a:avLst/>
            <a:gdLst/>
            <a:ahLst/>
            <a:cxnLst/>
            <a:rect l="l" t="t" r="r" b="b"/>
            <a:pathLst>
              <a:path w="12739" h="12739" fill="none" extrusionOk="0">
                <a:moveTo>
                  <a:pt x="7712" y="733"/>
                </a:moveTo>
                <a:cubicBezTo>
                  <a:pt x="10826" y="1466"/>
                  <a:pt x="12738" y="4579"/>
                  <a:pt x="12006" y="7692"/>
                </a:cubicBezTo>
                <a:cubicBezTo>
                  <a:pt x="11273" y="10806"/>
                  <a:pt x="8160" y="12739"/>
                  <a:pt x="5047" y="12006"/>
                </a:cubicBezTo>
                <a:cubicBezTo>
                  <a:pt x="1933" y="11253"/>
                  <a:pt x="0" y="8140"/>
                  <a:pt x="733" y="5027"/>
                </a:cubicBezTo>
                <a:cubicBezTo>
                  <a:pt x="1486" y="1913"/>
                  <a:pt x="4599" y="0"/>
                  <a:pt x="7712" y="733"/>
                </a:cubicBezTo>
                <a:close/>
              </a:path>
            </a:pathLst>
          </a:custGeom>
          <a:solidFill>
            <a:srgbClr val="5FCAAB"/>
          </a:solidFill>
          <a:ln w="19325" cap="flat" cmpd="sng">
            <a:solidFill>
              <a:srgbClr val="5FCAAB"/>
            </a:solidFill>
            <a:prstDash val="solid"/>
            <a:miter lim="203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1"/>
          <p:cNvSpPr/>
          <p:nvPr/>
        </p:nvSpPr>
        <p:spPr>
          <a:xfrm>
            <a:off x="2562256" y="4223475"/>
            <a:ext cx="480949" cy="437953"/>
          </a:xfrm>
          <a:custGeom>
            <a:avLst/>
            <a:gdLst/>
            <a:ahLst/>
            <a:cxnLst/>
            <a:rect l="l" t="t" r="r" b="b"/>
            <a:pathLst>
              <a:path w="10705" h="9748" extrusionOk="0">
                <a:moveTo>
                  <a:pt x="5331" y="1"/>
                </a:moveTo>
                <a:cubicBezTo>
                  <a:pt x="3125" y="1"/>
                  <a:pt x="1133" y="1516"/>
                  <a:pt x="611" y="3758"/>
                </a:cubicBezTo>
                <a:cubicBezTo>
                  <a:pt x="1" y="6383"/>
                  <a:pt x="1629" y="9008"/>
                  <a:pt x="4254" y="9619"/>
                </a:cubicBezTo>
                <a:cubicBezTo>
                  <a:pt x="4623" y="9706"/>
                  <a:pt x="4993" y="9747"/>
                  <a:pt x="5358" y="9747"/>
                </a:cubicBezTo>
                <a:cubicBezTo>
                  <a:pt x="7563" y="9747"/>
                  <a:pt x="9570" y="8229"/>
                  <a:pt x="10094" y="5976"/>
                </a:cubicBezTo>
                <a:cubicBezTo>
                  <a:pt x="10704" y="3351"/>
                  <a:pt x="9096" y="747"/>
                  <a:pt x="6472" y="136"/>
                </a:cubicBezTo>
                <a:cubicBezTo>
                  <a:pt x="6089" y="45"/>
                  <a:pt x="5707" y="1"/>
                  <a:pt x="5331" y="1"/>
                </a:cubicBezTo>
                <a:close/>
              </a:path>
            </a:pathLst>
          </a:custGeom>
          <a:solidFill>
            <a:srgbClr val="5FCAAB"/>
          </a:solidFill>
          <a:ln w="9525" cap="flat" cmpd="sng">
            <a:solidFill>
              <a:srgbClr val="5FCA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a:off x="2510138" y="4150061"/>
            <a:ext cx="586079" cy="586034"/>
          </a:xfrm>
          <a:custGeom>
            <a:avLst/>
            <a:gdLst/>
            <a:ahLst/>
            <a:cxnLst/>
            <a:rect l="l" t="t" r="r" b="b"/>
            <a:pathLst>
              <a:path w="13045" h="13044" fill="none" extrusionOk="0">
                <a:moveTo>
                  <a:pt x="8445" y="1058"/>
                </a:moveTo>
                <a:cubicBezTo>
                  <a:pt x="11457" y="2116"/>
                  <a:pt x="13044" y="5413"/>
                  <a:pt x="11986" y="8424"/>
                </a:cubicBezTo>
                <a:cubicBezTo>
                  <a:pt x="10928" y="11456"/>
                  <a:pt x="7632" y="13044"/>
                  <a:pt x="4600" y="11985"/>
                </a:cubicBezTo>
                <a:cubicBezTo>
                  <a:pt x="1588" y="10927"/>
                  <a:pt x="1" y="7610"/>
                  <a:pt x="1059" y="4599"/>
                </a:cubicBezTo>
                <a:cubicBezTo>
                  <a:pt x="2117" y="1587"/>
                  <a:pt x="5414" y="0"/>
                  <a:pt x="8445" y="1058"/>
                </a:cubicBezTo>
                <a:close/>
              </a:path>
            </a:pathLst>
          </a:custGeom>
          <a:solidFill>
            <a:srgbClr val="5FCAAB"/>
          </a:solidFill>
          <a:ln w="18825" cap="flat" cmpd="sng">
            <a:solidFill>
              <a:srgbClr val="5FCAAB"/>
            </a:solidFill>
            <a:prstDash val="solid"/>
            <a:miter lim="203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1"/>
          <p:cNvSpPr/>
          <p:nvPr/>
        </p:nvSpPr>
        <p:spPr>
          <a:xfrm>
            <a:off x="2739636" y="4304213"/>
            <a:ext cx="113397" cy="274956"/>
          </a:xfrm>
          <a:custGeom>
            <a:avLst/>
            <a:gdLst/>
            <a:ahLst/>
            <a:cxnLst/>
            <a:rect l="l" t="t" r="r" b="b"/>
            <a:pathLst>
              <a:path w="2524" h="6120" extrusionOk="0">
                <a:moveTo>
                  <a:pt x="1979" y="1"/>
                </a:moveTo>
                <a:cubicBezTo>
                  <a:pt x="1923" y="1"/>
                  <a:pt x="1866" y="10"/>
                  <a:pt x="1811" y="28"/>
                </a:cubicBezTo>
                <a:cubicBezTo>
                  <a:pt x="1628" y="110"/>
                  <a:pt x="1445" y="232"/>
                  <a:pt x="1303" y="395"/>
                </a:cubicBezTo>
                <a:cubicBezTo>
                  <a:pt x="1282" y="415"/>
                  <a:pt x="1221" y="435"/>
                  <a:pt x="1181" y="456"/>
                </a:cubicBezTo>
                <a:cubicBezTo>
                  <a:pt x="1140" y="435"/>
                  <a:pt x="1099" y="415"/>
                  <a:pt x="1079" y="374"/>
                </a:cubicBezTo>
                <a:cubicBezTo>
                  <a:pt x="921" y="216"/>
                  <a:pt x="747" y="12"/>
                  <a:pt x="532" y="12"/>
                </a:cubicBezTo>
                <a:cubicBezTo>
                  <a:pt x="498" y="12"/>
                  <a:pt x="464" y="17"/>
                  <a:pt x="428" y="28"/>
                </a:cubicBezTo>
                <a:cubicBezTo>
                  <a:pt x="285" y="89"/>
                  <a:pt x="183" y="191"/>
                  <a:pt x="122" y="334"/>
                </a:cubicBezTo>
                <a:cubicBezTo>
                  <a:pt x="41" y="456"/>
                  <a:pt x="0" y="598"/>
                  <a:pt x="0" y="741"/>
                </a:cubicBezTo>
                <a:cubicBezTo>
                  <a:pt x="41" y="924"/>
                  <a:pt x="204" y="1025"/>
                  <a:pt x="326" y="1127"/>
                </a:cubicBezTo>
                <a:cubicBezTo>
                  <a:pt x="631" y="1412"/>
                  <a:pt x="814" y="1778"/>
                  <a:pt x="875" y="2165"/>
                </a:cubicBezTo>
                <a:cubicBezTo>
                  <a:pt x="957" y="2674"/>
                  <a:pt x="977" y="3203"/>
                  <a:pt x="957" y="3711"/>
                </a:cubicBezTo>
                <a:cubicBezTo>
                  <a:pt x="896" y="4200"/>
                  <a:pt x="672" y="4647"/>
                  <a:pt x="326" y="4993"/>
                </a:cubicBezTo>
                <a:cubicBezTo>
                  <a:pt x="204" y="5095"/>
                  <a:pt x="41" y="5197"/>
                  <a:pt x="0" y="5380"/>
                </a:cubicBezTo>
                <a:cubicBezTo>
                  <a:pt x="0" y="5522"/>
                  <a:pt x="41" y="5665"/>
                  <a:pt x="122" y="5787"/>
                </a:cubicBezTo>
                <a:cubicBezTo>
                  <a:pt x="183" y="5929"/>
                  <a:pt x="285" y="6031"/>
                  <a:pt x="428" y="6092"/>
                </a:cubicBezTo>
                <a:cubicBezTo>
                  <a:pt x="464" y="6103"/>
                  <a:pt x="498" y="6108"/>
                  <a:pt x="532" y="6108"/>
                </a:cubicBezTo>
                <a:cubicBezTo>
                  <a:pt x="747" y="6108"/>
                  <a:pt x="921" y="5905"/>
                  <a:pt x="1079" y="5746"/>
                </a:cubicBezTo>
                <a:cubicBezTo>
                  <a:pt x="1099" y="5706"/>
                  <a:pt x="1140" y="5685"/>
                  <a:pt x="1181" y="5665"/>
                </a:cubicBezTo>
                <a:cubicBezTo>
                  <a:pt x="1221" y="5665"/>
                  <a:pt x="1282" y="5685"/>
                  <a:pt x="1303" y="5726"/>
                </a:cubicBezTo>
                <a:cubicBezTo>
                  <a:pt x="1445" y="5889"/>
                  <a:pt x="1628" y="6011"/>
                  <a:pt x="1811" y="6092"/>
                </a:cubicBezTo>
                <a:cubicBezTo>
                  <a:pt x="1866" y="6111"/>
                  <a:pt x="1923" y="6120"/>
                  <a:pt x="1979" y="6120"/>
                </a:cubicBezTo>
                <a:cubicBezTo>
                  <a:pt x="2111" y="6120"/>
                  <a:pt x="2241" y="6070"/>
                  <a:pt x="2340" y="5970"/>
                </a:cubicBezTo>
                <a:cubicBezTo>
                  <a:pt x="2483" y="5848"/>
                  <a:pt x="2524" y="5645"/>
                  <a:pt x="2503" y="5461"/>
                </a:cubicBezTo>
                <a:cubicBezTo>
                  <a:pt x="2422" y="5258"/>
                  <a:pt x="2320" y="5075"/>
                  <a:pt x="2178" y="4912"/>
                </a:cubicBezTo>
                <a:cubicBezTo>
                  <a:pt x="1771" y="4342"/>
                  <a:pt x="1771" y="1758"/>
                  <a:pt x="2178" y="1168"/>
                </a:cubicBezTo>
                <a:cubicBezTo>
                  <a:pt x="2320" y="1005"/>
                  <a:pt x="2422" y="842"/>
                  <a:pt x="2503" y="659"/>
                </a:cubicBezTo>
                <a:cubicBezTo>
                  <a:pt x="2524" y="476"/>
                  <a:pt x="2483" y="273"/>
                  <a:pt x="2340" y="150"/>
                </a:cubicBezTo>
                <a:cubicBezTo>
                  <a:pt x="2241" y="51"/>
                  <a:pt x="2111" y="1"/>
                  <a:pt x="19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 name="Google Shape;272;p31"/>
          <p:cNvGrpSpPr/>
          <p:nvPr/>
        </p:nvGrpSpPr>
        <p:grpSpPr>
          <a:xfrm>
            <a:off x="2656453" y="2381560"/>
            <a:ext cx="278849" cy="256591"/>
            <a:chOff x="3316053" y="2381535"/>
            <a:chExt cx="278849" cy="256591"/>
          </a:xfrm>
        </p:grpSpPr>
        <p:sp>
          <p:nvSpPr>
            <p:cNvPr id="273" name="Google Shape;273;p31"/>
            <p:cNvSpPr/>
            <p:nvPr/>
          </p:nvSpPr>
          <p:spPr>
            <a:xfrm>
              <a:off x="3316053" y="2431909"/>
              <a:ext cx="119822" cy="206217"/>
            </a:xfrm>
            <a:custGeom>
              <a:avLst/>
              <a:gdLst/>
              <a:ahLst/>
              <a:cxnLst/>
              <a:rect l="l" t="t" r="r" b="b"/>
              <a:pathLst>
                <a:path w="2667" h="4590" extrusionOk="0">
                  <a:moveTo>
                    <a:pt x="2117" y="1"/>
                  </a:moveTo>
                  <a:cubicBezTo>
                    <a:pt x="1954" y="1"/>
                    <a:pt x="1791" y="42"/>
                    <a:pt x="1628" y="143"/>
                  </a:cubicBezTo>
                  <a:cubicBezTo>
                    <a:pt x="1221" y="408"/>
                    <a:pt x="896" y="774"/>
                    <a:pt x="692" y="1222"/>
                  </a:cubicBezTo>
                  <a:cubicBezTo>
                    <a:pt x="183" y="2117"/>
                    <a:pt x="0" y="3135"/>
                    <a:pt x="143" y="4132"/>
                  </a:cubicBezTo>
                  <a:cubicBezTo>
                    <a:pt x="163" y="4233"/>
                    <a:pt x="183" y="4315"/>
                    <a:pt x="224" y="4396"/>
                  </a:cubicBezTo>
                  <a:cubicBezTo>
                    <a:pt x="318" y="4537"/>
                    <a:pt x="486" y="4590"/>
                    <a:pt x="667" y="4590"/>
                  </a:cubicBezTo>
                  <a:cubicBezTo>
                    <a:pt x="799" y="4590"/>
                    <a:pt x="938" y="4561"/>
                    <a:pt x="1058" y="4518"/>
                  </a:cubicBezTo>
                  <a:cubicBezTo>
                    <a:pt x="1404" y="4396"/>
                    <a:pt x="1750" y="4213"/>
                    <a:pt x="2056" y="3989"/>
                  </a:cubicBezTo>
                  <a:cubicBezTo>
                    <a:pt x="2259" y="3847"/>
                    <a:pt x="2401" y="3643"/>
                    <a:pt x="2503" y="3420"/>
                  </a:cubicBezTo>
                  <a:cubicBezTo>
                    <a:pt x="2564" y="3257"/>
                    <a:pt x="2605" y="3094"/>
                    <a:pt x="2605" y="2911"/>
                  </a:cubicBezTo>
                  <a:cubicBezTo>
                    <a:pt x="2666" y="2158"/>
                    <a:pt x="2646" y="1405"/>
                    <a:pt x="2646" y="652"/>
                  </a:cubicBezTo>
                  <a:cubicBezTo>
                    <a:pt x="2666" y="510"/>
                    <a:pt x="2625" y="367"/>
                    <a:pt x="2564" y="225"/>
                  </a:cubicBezTo>
                  <a:cubicBezTo>
                    <a:pt x="2463" y="82"/>
                    <a:pt x="2300" y="1"/>
                    <a:pt x="21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31"/>
            <p:cNvGrpSpPr/>
            <p:nvPr/>
          </p:nvGrpSpPr>
          <p:grpSpPr>
            <a:xfrm>
              <a:off x="3397399" y="2381535"/>
              <a:ext cx="197503" cy="256492"/>
              <a:chOff x="3453168" y="2425890"/>
              <a:chExt cx="197503" cy="256492"/>
            </a:xfrm>
          </p:grpSpPr>
          <p:sp>
            <p:nvSpPr>
              <p:cNvPr id="275" name="Google Shape;275;p31"/>
              <p:cNvSpPr/>
              <p:nvPr/>
            </p:nvSpPr>
            <p:spPr>
              <a:xfrm>
                <a:off x="3453168" y="2425890"/>
                <a:ext cx="60383" cy="136535"/>
              </a:xfrm>
              <a:custGeom>
                <a:avLst/>
                <a:gdLst/>
                <a:ahLst/>
                <a:cxnLst/>
                <a:rect l="l" t="t" r="r" b="b"/>
                <a:pathLst>
                  <a:path w="1344" h="3039" extrusionOk="0">
                    <a:moveTo>
                      <a:pt x="1099" y="1"/>
                    </a:moveTo>
                    <a:cubicBezTo>
                      <a:pt x="1140" y="713"/>
                      <a:pt x="1140" y="1425"/>
                      <a:pt x="1099" y="2137"/>
                    </a:cubicBezTo>
                    <a:cubicBezTo>
                      <a:pt x="1079" y="2402"/>
                      <a:pt x="896" y="2605"/>
                      <a:pt x="652" y="2687"/>
                    </a:cubicBezTo>
                    <a:cubicBezTo>
                      <a:pt x="652" y="2687"/>
                      <a:pt x="0" y="3039"/>
                      <a:pt x="466" y="3039"/>
                    </a:cubicBezTo>
                    <a:cubicBezTo>
                      <a:pt x="501" y="3039"/>
                      <a:pt x="542" y="3037"/>
                      <a:pt x="590" y="3033"/>
                    </a:cubicBezTo>
                    <a:cubicBezTo>
                      <a:pt x="1282" y="2972"/>
                      <a:pt x="1343" y="2137"/>
                      <a:pt x="1343" y="2137"/>
                    </a:cubicBezTo>
                    <a:lnTo>
                      <a:pt x="13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1"/>
              <p:cNvSpPr/>
              <p:nvPr/>
            </p:nvSpPr>
            <p:spPr>
              <a:xfrm>
                <a:off x="3530894" y="2476165"/>
                <a:ext cx="119777" cy="206217"/>
              </a:xfrm>
              <a:custGeom>
                <a:avLst/>
                <a:gdLst/>
                <a:ahLst/>
                <a:cxnLst/>
                <a:rect l="l" t="t" r="r" b="b"/>
                <a:pathLst>
                  <a:path w="2666" h="4590" extrusionOk="0">
                    <a:moveTo>
                      <a:pt x="549" y="1"/>
                    </a:moveTo>
                    <a:cubicBezTo>
                      <a:pt x="366" y="1"/>
                      <a:pt x="204" y="82"/>
                      <a:pt x="102" y="225"/>
                    </a:cubicBezTo>
                    <a:cubicBezTo>
                      <a:pt x="41" y="367"/>
                      <a:pt x="0" y="510"/>
                      <a:pt x="20" y="652"/>
                    </a:cubicBezTo>
                    <a:cubicBezTo>
                      <a:pt x="20" y="1405"/>
                      <a:pt x="20" y="2158"/>
                      <a:pt x="61" y="2911"/>
                    </a:cubicBezTo>
                    <a:cubicBezTo>
                      <a:pt x="61" y="3094"/>
                      <a:pt x="102" y="3257"/>
                      <a:pt x="142" y="3420"/>
                    </a:cubicBezTo>
                    <a:cubicBezTo>
                      <a:pt x="244" y="3643"/>
                      <a:pt x="407" y="3847"/>
                      <a:pt x="610" y="3989"/>
                    </a:cubicBezTo>
                    <a:cubicBezTo>
                      <a:pt x="916" y="4213"/>
                      <a:pt x="1241" y="4396"/>
                      <a:pt x="1608" y="4518"/>
                    </a:cubicBezTo>
                    <a:cubicBezTo>
                      <a:pt x="1728" y="4561"/>
                      <a:pt x="1867" y="4590"/>
                      <a:pt x="1999" y="4590"/>
                    </a:cubicBezTo>
                    <a:cubicBezTo>
                      <a:pt x="2180" y="4590"/>
                      <a:pt x="2348" y="4537"/>
                      <a:pt x="2442" y="4396"/>
                    </a:cubicBezTo>
                    <a:cubicBezTo>
                      <a:pt x="2483" y="4315"/>
                      <a:pt x="2503" y="4233"/>
                      <a:pt x="2523" y="4132"/>
                    </a:cubicBezTo>
                    <a:cubicBezTo>
                      <a:pt x="2666" y="3135"/>
                      <a:pt x="2483" y="2117"/>
                      <a:pt x="1974" y="1222"/>
                    </a:cubicBezTo>
                    <a:cubicBezTo>
                      <a:pt x="1770" y="774"/>
                      <a:pt x="1445" y="408"/>
                      <a:pt x="1038" y="143"/>
                    </a:cubicBezTo>
                    <a:cubicBezTo>
                      <a:pt x="875" y="42"/>
                      <a:pt x="712" y="1"/>
                      <a:pt x="5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31"/>
            <p:cNvSpPr/>
            <p:nvPr/>
          </p:nvSpPr>
          <p:spPr>
            <a:xfrm>
              <a:off x="3453175" y="2381632"/>
              <a:ext cx="62000" cy="136535"/>
            </a:xfrm>
            <a:custGeom>
              <a:avLst/>
              <a:gdLst/>
              <a:ahLst/>
              <a:cxnLst/>
              <a:rect l="l" t="t" r="r" b="b"/>
              <a:pathLst>
                <a:path w="1380" h="3039" extrusionOk="0">
                  <a:moveTo>
                    <a:pt x="1" y="1"/>
                  </a:moveTo>
                  <a:lnTo>
                    <a:pt x="1" y="2137"/>
                  </a:lnTo>
                  <a:cubicBezTo>
                    <a:pt x="1" y="2137"/>
                    <a:pt x="62" y="2972"/>
                    <a:pt x="774" y="3033"/>
                  </a:cubicBezTo>
                  <a:cubicBezTo>
                    <a:pt x="824" y="3037"/>
                    <a:pt x="866" y="3039"/>
                    <a:pt x="902" y="3039"/>
                  </a:cubicBezTo>
                  <a:cubicBezTo>
                    <a:pt x="1379" y="3039"/>
                    <a:pt x="693" y="2687"/>
                    <a:pt x="693" y="2687"/>
                  </a:cubicBezTo>
                  <a:cubicBezTo>
                    <a:pt x="448" y="2605"/>
                    <a:pt x="286" y="2402"/>
                    <a:pt x="245" y="2137"/>
                  </a:cubicBezTo>
                  <a:cubicBezTo>
                    <a:pt x="224" y="1425"/>
                    <a:pt x="224" y="713"/>
                    <a:pt x="2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 name="Google Shape;278;p31"/>
          <p:cNvGrpSpPr/>
          <p:nvPr/>
        </p:nvGrpSpPr>
        <p:grpSpPr>
          <a:xfrm>
            <a:off x="2665190" y="1786091"/>
            <a:ext cx="261375" cy="228934"/>
            <a:chOff x="3252927" y="3693341"/>
            <a:chExt cx="261375" cy="228934"/>
          </a:xfrm>
        </p:grpSpPr>
        <p:sp>
          <p:nvSpPr>
            <p:cNvPr id="279" name="Google Shape;279;p31"/>
            <p:cNvSpPr/>
            <p:nvPr/>
          </p:nvSpPr>
          <p:spPr>
            <a:xfrm>
              <a:off x="3252927" y="3693341"/>
              <a:ext cx="106757" cy="128624"/>
            </a:xfrm>
            <a:custGeom>
              <a:avLst/>
              <a:gdLst/>
              <a:ahLst/>
              <a:cxnLst/>
              <a:rect l="l" t="t" r="r" b="b"/>
              <a:pathLst>
                <a:path w="2402" h="2894" extrusionOk="0">
                  <a:moveTo>
                    <a:pt x="1431" y="0"/>
                  </a:moveTo>
                  <a:cubicBezTo>
                    <a:pt x="1184" y="0"/>
                    <a:pt x="941" y="61"/>
                    <a:pt x="773" y="173"/>
                  </a:cubicBezTo>
                  <a:cubicBezTo>
                    <a:pt x="550" y="335"/>
                    <a:pt x="387" y="539"/>
                    <a:pt x="265" y="803"/>
                  </a:cubicBezTo>
                  <a:cubicBezTo>
                    <a:pt x="82" y="1149"/>
                    <a:pt x="0" y="1577"/>
                    <a:pt x="82" y="1984"/>
                  </a:cubicBezTo>
                  <a:cubicBezTo>
                    <a:pt x="143" y="2391"/>
                    <a:pt x="448" y="2736"/>
                    <a:pt x="834" y="2859"/>
                  </a:cubicBezTo>
                  <a:cubicBezTo>
                    <a:pt x="914" y="2882"/>
                    <a:pt x="994" y="2894"/>
                    <a:pt x="1072" y="2894"/>
                  </a:cubicBezTo>
                  <a:cubicBezTo>
                    <a:pt x="1398" y="2894"/>
                    <a:pt x="1700" y="2698"/>
                    <a:pt x="1832" y="2370"/>
                  </a:cubicBezTo>
                  <a:cubicBezTo>
                    <a:pt x="1913" y="2146"/>
                    <a:pt x="1852" y="1902"/>
                    <a:pt x="1933" y="1658"/>
                  </a:cubicBezTo>
                  <a:cubicBezTo>
                    <a:pt x="2015" y="1393"/>
                    <a:pt x="2259" y="1190"/>
                    <a:pt x="2340" y="925"/>
                  </a:cubicBezTo>
                  <a:cubicBezTo>
                    <a:pt x="2401" y="702"/>
                    <a:pt x="2361" y="457"/>
                    <a:pt x="2198" y="274"/>
                  </a:cubicBezTo>
                  <a:cubicBezTo>
                    <a:pt x="2021" y="86"/>
                    <a:pt x="1724" y="0"/>
                    <a:pt x="14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1"/>
            <p:cNvSpPr/>
            <p:nvPr/>
          </p:nvSpPr>
          <p:spPr>
            <a:xfrm>
              <a:off x="3321637" y="3735473"/>
              <a:ext cx="38934" cy="54178"/>
            </a:xfrm>
            <a:custGeom>
              <a:avLst/>
              <a:gdLst/>
              <a:ahLst/>
              <a:cxnLst/>
              <a:rect l="l" t="t" r="r" b="b"/>
              <a:pathLst>
                <a:path w="876" h="1219" extrusionOk="0">
                  <a:moveTo>
                    <a:pt x="634" y="1"/>
                  </a:moveTo>
                  <a:cubicBezTo>
                    <a:pt x="440" y="1"/>
                    <a:pt x="247" y="182"/>
                    <a:pt x="143" y="303"/>
                  </a:cubicBezTo>
                  <a:cubicBezTo>
                    <a:pt x="102" y="323"/>
                    <a:pt x="62" y="364"/>
                    <a:pt x="41" y="425"/>
                  </a:cubicBezTo>
                  <a:cubicBezTo>
                    <a:pt x="1" y="507"/>
                    <a:pt x="1" y="588"/>
                    <a:pt x="21" y="669"/>
                  </a:cubicBezTo>
                  <a:cubicBezTo>
                    <a:pt x="41" y="812"/>
                    <a:pt x="102" y="934"/>
                    <a:pt x="184" y="1036"/>
                  </a:cubicBezTo>
                  <a:cubicBezTo>
                    <a:pt x="214" y="1081"/>
                    <a:pt x="256" y="1104"/>
                    <a:pt x="284" y="1104"/>
                  </a:cubicBezTo>
                  <a:cubicBezTo>
                    <a:pt x="293" y="1104"/>
                    <a:pt x="301" y="1102"/>
                    <a:pt x="306" y="1097"/>
                  </a:cubicBezTo>
                  <a:cubicBezTo>
                    <a:pt x="347" y="1076"/>
                    <a:pt x="347" y="1036"/>
                    <a:pt x="387" y="1036"/>
                  </a:cubicBezTo>
                  <a:cubicBezTo>
                    <a:pt x="408" y="1117"/>
                    <a:pt x="469" y="1219"/>
                    <a:pt x="550" y="1219"/>
                  </a:cubicBezTo>
                  <a:cubicBezTo>
                    <a:pt x="591" y="1219"/>
                    <a:pt x="631" y="1198"/>
                    <a:pt x="672" y="1158"/>
                  </a:cubicBezTo>
                  <a:cubicBezTo>
                    <a:pt x="774" y="1036"/>
                    <a:pt x="815" y="873"/>
                    <a:pt x="754" y="730"/>
                  </a:cubicBezTo>
                  <a:cubicBezTo>
                    <a:pt x="733" y="669"/>
                    <a:pt x="692" y="608"/>
                    <a:pt x="713" y="547"/>
                  </a:cubicBezTo>
                  <a:cubicBezTo>
                    <a:pt x="754" y="425"/>
                    <a:pt x="876" y="384"/>
                    <a:pt x="876" y="242"/>
                  </a:cubicBezTo>
                  <a:cubicBezTo>
                    <a:pt x="876" y="140"/>
                    <a:pt x="815" y="59"/>
                    <a:pt x="733" y="18"/>
                  </a:cubicBezTo>
                  <a:cubicBezTo>
                    <a:pt x="700" y="6"/>
                    <a:pt x="667"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1"/>
            <p:cNvSpPr/>
            <p:nvPr/>
          </p:nvSpPr>
          <p:spPr>
            <a:xfrm>
              <a:off x="3334303" y="3753783"/>
              <a:ext cx="34400" cy="168491"/>
            </a:xfrm>
            <a:custGeom>
              <a:avLst/>
              <a:gdLst/>
              <a:ahLst/>
              <a:cxnLst/>
              <a:rect l="l" t="t" r="r" b="b"/>
              <a:pathLst>
                <a:path w="774" h="3791" extrusionOk="0">
                  <a:moveTo>
                    <a:pt x="310" y="1"/>
                  </a:moveTo>
                  <a:cubicBezTo>
                    <a:pt x="239" y="1"/>
                    <a:pt x="169" y="68"/>
                    <a:pt x="184" y="156"/>
                  </a:cubicBezTo>
                  <a:cubicBezTo>
                    <a:pt x="184" y="298"/>
                    <a:pt x="326" y="440"/>
                    <a:pt x="387" y="583"/>
                  </a:cubicBezTo>
                  <a:cubicBezTo>
                    <a:pt x="448" y="746"/>
                    <a:pt x="489" y="929"/>
                    <a:pt x="509" y="1112"/>
                  </a:cubicBezTo>
                  <a:cubicBezTo>
                    <a:pt x="570" y="1519"/>
                    <a:pt x="570" y="1906"/>
                    <a:pt x="489" y="2313"/>
                  </a:cubicBezTo>
                  <a:cubicBezTo>
                    <a:pt x="428" y="2760"/>
                    <a:pt x="265" y="3188"/>
                    <a:pt x="41" y="3574"/>
                  </a:cubicBezTo>
                  <a:cubicBezTo>
                    <a:pt x="21" y="3615"/>
                    <a:pt x="1" y="3635"/>
                    <a:pt x="1" y="3676"/>
                  </a:cubicBezTo>
                  <a:cubicBezTo>
                    <a:pt x="1" y="3739"/>
                    <a:pt x="75" y="3791"/>
                    <a:pt x="146" y="3791"/>
                  </a:cubicBezTo>
                  <a:cubicBezTo>
                    <a:pt x="166" y="3791"/>
                    <a:pt x="186" y="3787"/>
                    <a:pt x="204" y="3778"/>
                  </a:cubicBezTo>
                  <a:cubicBezTo>
                    <a:pt x="285" y="3717"/>
                    <a:pt x="346" y="3635"/>
                    <a:pt x="367" y="3554"/>
                  </a:cubicBezTo>
                  <a:cubicBezTo>
                    <a:pt x="591" y="3004"/>
                    <a:pt x="733" y="2435"/>
                    <a:pt x="753" y="1845"/>
                  </a:cubicBezTo>
                  <a:cubicBezTo>
                    <a:pt x="774" y="1438"/>
                    <a:pt x="733" y="1010"/>
                    <a:pt x="631" y="603"/>
                  </a:cubicBezTo>
                  <a:cubicBezTo>
                    <a:pt x="591" y="461"/>
                    <a:pt x="530" y="135"/>
                    <a:pt x="387" y="33"/>
                  </a:cubicBezTo>
                  <a:cubicBezTo>
                    <a:pt x="364" y="11"/>
                    <a:pt x="337" y="1"/>
                    <a:pt x="3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1"/>
            <p:cNvSpPr/>
            <p:nvPr/>
          </p:nvSpPr>
          <p:spPr>
            <a:xfrm>
              <a:off x="3407545" y="3693341"/>
              <a:ext cx="106757" cy="128624"/>
            </a:xfrm>
            <a:custGeom>
              <a:avLst/>
              <a:gdLst/>
              <a:ahLst/>
              <a:cxnLst/>
              <a:rect l="l" t="t" r="r" b="b"/>
              <a:pathLst>
                <a:path w="2402" h="2894" extrusionOk="0">
                  <a:moveTo>
                    <a:pt x="971" y="0"/>
                  </a:moveTo>
                  <a:cubicBezTo>
                    <a:pt x="678" y="0"/>
                    <a:pt x="381" y="86"/>
                    <a:pt x="204" y="274"/>
                  </a:cubicBezTo>
                  <a:cubicBezTo>
                    <a:pt x="41" y="457"/>
                    <a:pt x="1" y="702"/>
                    <a:pt x="62" y="925"/>
                  </a:cubicBezTo>
                  <a:cubicBezTo>
                    <a:pt x="143" y="1190"/>
                    <a:pt x="387" y="1393"/>
                    <a:pt x="469" y="1658"/>
                  </a:cubicBezTo>
                  <a:cubicBezTo>
                    <a:pt x="550" y="1902"/>
                    <a:pt x="509" y="2146"/>
                    <a:pt x="571" y="2370"/>
                  </a:cubicBezTo>
                  <a:cubicBezTo>
                    <a:pt x="702" y="2698"/>
                    <a:pt x="1004" y="2894"/>
                    <a:pt x="1330" y="2894"/>
                  </a:cubicBezTo>
                  <a:cubicBezTo>
                    <a:pt x="1408" y="2894"/>
                    <a:pt x="1488" y="2882"/>
                    <a:pt x="1568" y="2859"/>
                  </a:cubicBezTo>
                  <a:cubicBezTo>
                    <a:pt x="1954" y="2736"/>
                    <a:pt x="2259" y="2391"/>
                    <a:pt x="2341" y="1984"/>
                  </a:cubicBezTo>
                  <a:cubicBezTo>
                    <a:pt x="2402" y="1577"/>
                    <a:pt x="2320" y="1149"/>
                    <a:pt x="2137" y="803"/>
                  </a:cubicBezTo>
                  <a:cubicBezTo>
                    <a:pt x="2015" y="539"/>
                    <a:pt x="1852" y="335"/>
                    <a:pt x="1629" y="173"/>
                  </a:cubicBezTo>
                  <a:cubicBezTo>
                    <a:pt x="1461" y="61"/>
                    <a:pt x="1218" y="0"/>
                    <a:pt x="9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a:off x="3406657" y="3735473"/>
              <a:ext cx="38934" cy="54178"/>
            </a:xfrm>
            <a:custGeom>
              <a:avLst/>
              <a:gdLst/>
              <a:ahLst/>
              <a:cxnLst/>
              <a:rect l="l" t="t" r="r" b="b"/>
              <a:pathLst>
                <a:path w="876" h="1219" extrusionOk="0">
                  <a:moveTo>
                    <a:pt x="242" y="1"/>
                  </a:moveTo>
                  <a:cubicBezTo>
                    <a:pt x="209" y="1"/>
                    <a:pt x="176" y="6"/>
                    <a:pt x="143" y="18"/>
                  </a:cubicBezTo>
                  <a:cubicBezTo>
                    <a:pt x="61" y="59"/>
                    <a:pt x="0" y="140"/>
                    <a:pt x="0" y="242"/>
                  </a:cubicBezTo>
                  <a:cubicBezTo>
                    <a:pt x="0" y="384"/>
                    <a:pt x="123" y="425"/>
                    <a:pt x="163" y="547"/>
                  </a:cubicBezTo>
                  <a:cubicBezTo>
                    <a:pt x="184" y="608"/>
                    <a:pt x="143" y="669"/>
                    <a:pt x="123" y="730"/>
                  </a:cubicBezTo>
                  <a:cubicBezTo>
                    <a:pt x="61" y="873"/>
                    <a:pt x="102" y="1036"/>
                    <a:pt x="224" y="1158"/>
                  </a:cubicBezTo>
                  <a:cubicBezTo>
                    <a:pt x="245" y="1198"/>
                    <a:pt x="285" y="1219"/>
                    <a:pt x="326" y="1219"/>
                  </a:cubicBezTo>
                  <a:cubicBezTo>
                    <a:pt x="407" y="1219"/>
                    <a:pt x="468" y="1117"/>
                    <a:pt x="489" y="1036"/>
                  </a:cubicBezTo>
                  <a:cubicBezTo>
                    <a:pt x="529" y="1036"/>
                    <a:pt x="529" y="1076"/>
                    <a:pt x="570" y="1097"/>
                  </a:cubicBezTo>
                  <a:cubicBezTo>
                    <a:pt x="575" y="1102"/>
                    <a:pt x="583" y="1104"/>
                    <a:pt x="592" y="1104"/>
                  </a:cubicBezTo>
                  <a:cubicBezTo>
                    <a:pt x="620" y="1104"/>
                    <a:pt x="662" y="1081"/>
                    <a:pt x="692" y="1036"/>
                  </a:cubicBezTo>
                  <a:cubicBezTo>
                    <a:pt x="774" y="934"/>
                    <a:pt x="835" y="812"/>
                    <a:pt x="855" y="669"/>
                  </a:cubicBezTo>
                  <a:cubicBezTo>
                    <a:pt x="875" y="588"/>
                    <a:pt x="875" y="507"/>
                    <a:pt x="835" y="425"/>
                  </a:cubicBezTo>
                  <a:cubicBezTo>
                    <a:pt x="814" y="364"/>
                    <a:pt x="774" y="323"/>
                    <a:pt x="733" y="303"/>
                  </a:cubicBezTo>
                  <a:cubicBezTo>
                    <a:pt x="629" y="182"/>
                    <a:pt x="436" y="1"/>
                    <a:pt x="2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a:off x="3398523" y="3753783"/>
              <a:ext cx="34400" cy="168491"/>
            </a:xfrm>
            <a:custGeom>
              <a:avLst/>
              <a:gdLst/>
              <a:ahLst/>
              <a:cxnLst/>
              <a:rect l="l" t="t" r="r" b="b"/>
              <a:pathLst>
                <a:path w="774" h="3791" extrusionOk="0">
                  <a:moveTo>
                    <a:pt x="464" y="1"/>
                  </a:moveTo>
                  <a:cubicBezTo>
                    <a:pt x="437" y="1"/>
                    <a:pt x="410" y="11"/>
                    <a:pt x="387" y="33"/>
                  </a:cubicBezTo>
                  <a:cubicBezTo>
                    <a:pt x="244" y="135"/>
                    <a:pt x="183" y="461"/>
                    <a:pt x="143" y="603"/>
                  </a:cubicBezTo>
                  <a:cubicBezTo>
                    <a:pt x="41" y="1010"/>
                    <a:pt x="0" y="1438"/>
                    <a:pt x="21" y="1845"/>
                  </a:cubicBezTo>
                  <a:cubicBezTo>
                    <a:pt x="61" y="2435"/>
                    <a:pt x="183" y="3004"/>
                    <a:pt x="407" y="3554"/>
                  </a:cubicBezTo>
                  <a:cubicBezTo>
                    <a:pt x="428" y="3635"/>
                    <a:pt x="489" y="3717"/>
                    <a:pt x="570" y="3778"/>
                  </a:cubicBezTo>
                  <a:cubicBezTo>
                    <a:pt x="588" y="3787"/>
                    <a:pt x="608" y="3791"/>
                    <a:pt x="628" y="3791"/>
                  </a:cubicBezTo>
                  <a:cubicBezTo>
                    <a:pt x="699" y="3791"/>
                    <a:pt x="774" y="3739"/>
                    <a:pt x="774" y="3676"/>
                  </a:cubicBezTo>
                  <a:cubicBezTo>
                    <a:pt x="774" y="3635"/>
                    <a:pt x="753" y="3615"/>
                    <a:pt x="733" y="3574"/>
                  </a:cubicBezTo>
                  <a:cubicBezTo>
                    <a:pt x="509" y="3188"/>
                    <a:pt x="346" y="2760"/>
                    <a:pt x="285" y="2313"/>
                  </a:cubicBezTo>
                  <a:cubicBezTo>
                    <a:pt x="224" y="1906"/>
                    <a:pt x="204" y="1519"/>
                    <a:pt x="265" y="1112"/>
                  </a:cubicBezTo>
                  <a:cubicBezTo>
                    <a:pt x="285" y="929"/>
                    <a:pt x="326" y="746"/>
                    <a:pt x="387" y="583"/>
                  </a:cubicBezTo>
                  <a:cubicBezTo>
                    <a:pt x="448" y="440"/>
                    <a:pt x="590" y="298"/>
                    <a:pt x="590" y="156"/>
                  </a:cubicBezTo>
                  <a:cubicBezTo>
                    <a:pt x="605" y="68"/>
                    <a:pt x="535" y="1"/>
                    <a:pt x="4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 name="Google Shape;285;p31"/>
          <p:cNvSpPr/>
          <p:nvPr/>
        </p:nvSpPr>
        <p:spPr>
          <a:xfrm>
            <a:off x="2681119" y="3725975"/>
            <a:ext cx="230433" cy="194761"/>
          </a:xfrm>
          <a:custGeom>
            <a:avLst/>
            <a:gdLst/>
            <a:ahLst/>
            <a:cxnLst/>
            <a:rect l="l" t="t" r="r" b="b"/>
            <a:pathLst>
              <a:path w="5129" h="4335" extrusionOk="0">
                <a:moveTo>
                  <a:pt x="1425" y="1"/>
                </a:moveTo>
                <a:cubicBezTo>
                  <a:pt x="1018" y="41"/>
                  <a:pt x="631" y="265"/>
                  <a:pt x="387" y="591"/>
                </a:cubicBezTo>
                <a:cubicBezTo>
                  <a:pt x="204" y="815"/>
                  <a:pt x="102" y="1059"/>
                  <a:pt x="61" y="1323"/>
                </a:cubicBezTo>
                <a:cubicBezTo>
                  <a:pt x="0" y="2015"/>
                  <a:pt x="346" y="2666"/>
                  <a:pt x="957" y="3012"/>
                </a:cubicBezTo>
                <a:cubicBezTo>
                  <a:pt x="1160" y="3134"/>
                  <a:pt x="1384" y="3216"/>
                  <a:pt x="1608" y="3358"/>
                </a:cubicBezTo>
                <a:cubicBezTo>
                  <a:pt x="2015" y="3582"/>
                  <a:pt x="2340" y="3908"/>
                  <a:pt x="2564" y="4335"/>
                </a:cubicBezTo>
                <a:cubicBezTo>
                  <a:pt x="2788" y="3908"/>
                  <a:pt x="3134" y="3582"/>
                  <a:pt x="3541" y="3358"/>
                </a:cubicBezTo>
                <a:cubicBezTo>
                  <a:pt x="3744" y="3216"/>
                  <a:pt x="3989" y="3134"/>
                  <a:pt x="4192" y="3012"/>
                </a:cubicBezTo>
                <a:cubicBezTo>
                  <a:pt x="4782" y="2666"/>
                  <a:pt x="5128" y="2015"/>
                  <a:pt x="5087" y="1323"/>
                </a:cubicBezTo>
                <a:cubicBezTo>
                  <a:pt x="5026" y="1059"/>
                  <a:pt x="4925" y="815"/>
                  <a:pt x="4762" y="591"/>
                </a:cubicBezTo>
                <a:cubicBezTo>
                  <a:pt x="4518" y="265"/>
                  <a:pt x="4131" y="41"/>
                  <a:pt x="3704" y="1"/>
                </a:cubicBezTo>
                <a:cubicBezTo>
                  <a:pt x="3195" y="1"/>
                  <a:pt x="2747" y="306"/>
                  <a:pt x="2564" y="774"/>
                </a:cubicBezTo>
                <a:cubicBezTo>
                  <a:pt x="2381" y="306"/>
                  <a:pt x="1933" y="1"/>
                  <a:pt x="14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6" name="Google Shape;286;p31"/>
          <p:cNvCxnSpPr/>
          <p:nvPr/>
        </p:nvCxnSpPr>
        <p:spPr>
          <a:xfrm>
            <a:off x="3181388" y="1242275"/>
            <a:ext cx="933300" cy="0"/>
          </a:xfrm>
          <a:prstGeom prst="straightConnector1">
            <a:avLst/>
          </a:prstGeom>
          <a:noFill/>
          <a:ln w="9525" cap="flat" cmpd="sng">
            <a:solidFill>
              <a:schemeClr val="dk2"/>
            </a:solidFill>
            <a:prstDash val="solid"/>
            <a:round/>
            <a:headEnd type="oval" w="med" len="med"/>
            <a:tailEnd type="none" w="med" len="med"/>
          </a:ln>
        </p:spPr>
      </p:cxnSp>
      <p:cxnSp>
        <p:nvCxnSpPr>
          <p:cNvPr id="287" name="Google Shape;287;p31"/>
          <p:cNvCxnSpPr/>
          <p:nvPr/>
        </p:nvCxnSpPr>
        <p:spPr>
          <a:xfrm>
            <a:off x="3181388" y="1882725"/>
            <a:ext cx="933300" cy="0"/>
          </a:xfrm>
          <a:prstGeom prst="straightConnector1">
            <a:avLst/>
          </a:prstGeom>
          <a:noFill/>
          <a:ln w="9525" cap="flat" cmpd="sng">
            <a:solidFill>
              <a:schemeClr val="dk2"/>
            </a:solidFill>
            <a:prstDash val="solid"/>
            <a:round/>
            <a:headEnd type="oval" w="med" len="med"/>
            <a:tailEnd type="none" w="med" len="med"/>
          </a:ln>
        </p:spPr>
      </p:cxnSp>
      <p:cxnSp>
        <p:nvCxnSpPr>
          <p:cNvPr id="288" name="Google Shape;288;p31"/>
          <p:cNvCxnSpPr/>
          <p:nvPr/>
        </p:nvCxnSpPr>
        <p:spPr>
          <a:xfrm>
            <a:off x="3181388" y="2522700"/>
            <a:ext cx="933300" cy="0"/>
          </a:xfrm>
          <a:prstGeom prst="straightConnector1">
            <a:avLst/>
          </a:prstGeom>
          <a:noFill/>
          <a:ln w="9525" cap="flat" cmpd="sng">
            <a:solidFill>
              <a:schemeClr val="dk2"/>
            </a:solidFill>
            <a:prstDash val="solid"/>
            <a:round/>
            <a:headEnd type="oval" w="med" len="med"/>
            <a:tailEnd type="none" w="med" len="med"/>
          </a:ln>
        </p:spPr>
      </p:cxnSp>
      <p:cxnSp>
        <p:nvCxnSpPr>
          <p:cNvPr id="289" name="Google Shape;289;p31"/>
          <p:cNvCxnSpPr/>
          <p:nvPr/>
        </p:nvCxnSpPr>
        <p:spPr>
          <a:xfrm>
            <a:off x="3181388" y="3149300"/>
            <a:ext cx="933300" cy="0"/>
          </a:xfrm>
          <a:prstGeom prst="straightConnector1">
            <a:avLst/>
          </a:prstGeom>
          <a:noFill/>
          <a:ln w="9525" cap="flat" cmpd="sng">
            <a:solidFill>
              <a:schemeClr val="dk2"/>
            </a:solidFill>
            <a:prstDash val="solid"/>
            <a:round/>
            <a:headEnd type="oval" w="med" len="med"/>
            <a:tailEnd type="none" w="med" len="med"/>
          </a:ln>
        </p:spPr>
      </p:cxnSp>
      <p:cxnSp>
        <p:nvCxnSpPr>
          <p:cNvPr id="290" name="Google Shape;290;p31"/>
          <p:cNvCxnSpPr/>
          <p:nvPr/>
        </p:nvCxnSpPr>
        <p:spPr>
          <a:xfrm>
            <a:off x="3181388" y="3802475"/>
            <a:ext cx="933300" cy="0"/>
          </a:xfrm>
          <a:prstGeom prst="straightConnector1">
            <a:avLst/>
          </a:prstGeom>
          <a:noFill/>
          <a:ln w="9525" cap="flat" cmpd="sng">
            <a:solidFill>
              <a:schemeClr val="dk2"/>
            </a:solidFill>
            <a:prstDash val="solid"/>
            <a:round/>
            <a:headEnd type="oval" w="med" len="med"/>
            <a:tailEnd type="none" w="med" len="med"/>
          </a:ln>
        </p:spPr>
      </p:cxnSp>
      <p:cxnSp>
        <p:nvCxnSpPr>
          <p:cNvPr id="291" name="Google Shape;291;p31"/>
          <p:cNvCxnSpPr/>
          <p:nvPr/>
        </p:nvCxnSpPr>
        <p:spPr>
          <a:xfrm>
            <a:off x="3181388" y="4441700"/>
            <a:ext cx="933300" cy="0"/>
          </a:xfrm>
          <a:prstGeom prst="straightConnector1">
            <a:avLst/>
          </a:prstGeom>
          <a:noFill/>
          <a:ln w="9525" cap="flat" cmpd="sng">
            <a:solidFill>
              <a:schemeClr val="dk2"/>
            </a:solidFill>
            <a:prstDash val="solid"/>
            <a:round/>
            <a:headEnd type="oval" w="med" len="med"/>
            <a:tailEnd type="none" w="med" len="med"/>
          </a:ln>
        </p:spPr>
      </p:cxnSp>
      <p:sp>
        <p:nvSpPr>
          <p:cNvPr id="292" name="Google Shape;292;p31"/>
          <p:cNvSpPr/>
          <p:nvPr/>
        </p:nvSpPr>
        <p:spPr>
          <a:xfrm>
            <a:off x="725779" y="992218"/>
            <a:ext cx="1188512" cy="3700813"/>
          </a:xfrm>
          <a:custGeom>
            <a:avLst/>
            <a:gdLst/>
            <a:ahLst/>
            <a:cxnLst/>
            <a:rect l="l" t="t" r="r" b="b"/>
            <a:pathLst>
              <a:path w="26454" h="82373" extrusionOk="0">
                <a:moveTo>
                  <a:pt x="23706" y="44361"/>
                </a:moveTo>
                <a:cubicBezTo>
                  <a:pt x="23747" y="44381"/>
                  <a:pt x="23788" y="44422"/>
                  <a:pt x="23828" y="44442"/>
                </a:cubicBezTo>
                <a:cubicBezTo>
                  <a:pt x="23869" y="44483"/>
                  <a:pt x="23910" y="44524"/>
                  <a:pt x="23951" y="44585"/>
                </a:cubicBezTo>
                <a:cubicBezTo>
                  <a:pt x="23971" y="44646"/>
                  <a:pt x="23991" y="44707"/>
                  <a:pt x="23991" y="44788"/>
                </a:cubicBezTo>
                <a:cubicBezTo>
                  <a:pt x="24052" y="45358"/>
                  <a:pt x="24093" y="45887"/>
                  <a:pt x="23828" y="46314"/>
                </a:cubicBezTo>
                <a:cubicBezTo>
                  <a:pt x="23788" y="46355"/>
                  <a:pt x="23767" y="46375"/>
                  <a:pt x="23747" y="46416"/>
                </a:cubicBezTo>
                <a:cubicBezTo>
                  <a:pt x="23666" y="46518"/>
                  <a:pt x="23605" y="46620"/>
                  <a:pt x="23564" y="46721"/>
                </a:cubicBezTo>
                <a:lnTo>
                  <a:pt x="23503" y="46721"/>
                </a:lnTo>
                <a:cubicBezTo>
                  <a:pt x="23381" y="46721"/>
                  <a:pt x="23238" y="46742"/>
                  <a:pt x="23116" y="46742"/>
                </a:cubicBezTo>
                <a:cubicBezTo>
                  <a:pt x="23299" y="46559"/>
                  <a:pt x="23422" y="46314"/>
                  <a:pt x="23442" y="46070"/>
                </a:cubicBezTo>
                <a:cubicBezTo>
                  <a:pt x="23462" y="45907"/>
                  <a:pt x="23483" y="45765"/>
                  <a:pt x="23483" y="45602"/>
                </a:cubicBezTo>
                <a:lnTo>
                  <a:pt x="23483" y="45358"/>
                </a:lnTo>
                <a:cubicBezTo>
                  <a:pt x="23503" y="45012"/>
                  <a:pt x="23584" y="44666"/>
                  <a:pt x="23706" y="44361"/>
                </a:cubicBezTo>
                <a:close/>
                <a:moveTo>
                  <a:pt x="2747" y="44381"/>
                </a:moveTo>
                <a:cubicBezTo>
                  <a:pt x="2869" y="44687"/>
                  <a:pt x="2951" y="45012"/>
                  <a:pt x="2971" y="45358"/>
                </a:cubicBezTo>
                <a:lnTo>
                  <a:pt x="2971" y="45623"/>
                </a:lnTo>
                <a:cubicBezTo>
                  <a:pt x="2971" y="45785"/>
                  <a:pt x="2992" y="45948"/>
                  <a:pt x="3012" y="46091"/>
                </a:cubicBezTo>
                <a:cubicBezTo>
                  <a:pt x="3032" y="46355"/>
                  <a:pt x="3154" y="46599"/>
                  <a:pt x="3337" y="46762"/>
                </a:cubicBezTo>
                <a:lnTo>
                  <a:pt x="2890" y="46762"/>
                </a:lnTo>
                <a:cubicBezTo>
                  <a:pt x="2849" y="46640"/>
                  <a:pt x="2788" y="46538"/>
                  <a:pt x="2727" y="46457"/>
                </a:cubicBezTo>
                <a:lnTo>
                  <a:pt x="2646" y="46335"/>
                </a:lnTo>
                <a:cubicBezTo>
                  <a:pt x="2361" y="45907"/>
                  <a:pt x="2401" y="45378"/>
                  <a:pt x="2462" y="44809"/>
                </a:cubicBezTo>
                <a:cubicBezTo>
                  <a:pt x="2462" y="44748"/>
                  <a:pt x="2483" y="44687"/>
                  <a:pt x="2503" y="44625"/>
                </a:cubicBezTo>
                <a:cubicBezTo>
                  <a:pt x="2544" y="44564"/>
                  <a:pt x="2585" y="44503"/>
                  <a:pt x="2646" y="44463"/>
                </a:cubicBezTo>
                <a:cubicBezTo>
                  <a:pt x="2666" y="44442"/>
                  <a:pt x="2707" y="44402"/>
                  <a:pt x="2747" y="44381"/>
                </a:cubicBezTo>
                <a:close/>
                <a:moveTo>
                  <a:pt x="13166" y="1"/>
                </a:moveTo>
                <a:cubicBezTo>
                  <a:pt x="12372" y="1"/>
                  <a:pt x="11192" y="327"/>
                  <a:pt x="10683" y="856"/>
                </a:cubicBezTo>
                <a:cubicBezTo>
                  <a:pt x="10154" y="1385"/>
                  <a:pt x="9768" y="2015"/>
                  <a:pt x="9523" y="2728"/>
                </a:cubicBezTo>
                <a:cubicBezTo>
                  <a:pt x="9340" y="3399"/>
                  <a:pt x="9239" y="4071"/>
                  <a:pt x="9259" y="4763"/>
                </a:cubicBezTo>
                <a:cubicBezTo>
                  <a:pt x="9198" y="4702"/>
                  <a:pt x="9116" y="4661"/>
                  <a:pt x="9035" y="4661"/>
                </a:cubicBezTo>
                <a:lnTo>
                  <a:pt x="8994" y="4661"/>
                </a:lnTo>
                <a:cubicBezTo>
                  <a:pt x="8852" y="4702"/>
                  <a:pt x="8750" y="4803"/>
                  <a:pt x="8730" y="4925"/>
                </a:cubicBezTo>
                <a:cubicBezTo>
                  <a:pt x="8709" y="5047"/>
                  <a:pt x="8709" y="5170"/>
                  <a:pt x="8730" y="5271"/>
                </a:cubicBezTo>
                <a:lnTo>
                  <a:pt x="9015" y="7001"/>
                </a:lnTo>
                <a:cubicBezTo>
                  <a:pt x="9035" y="7123"/>
                  <a:pt x="9076" y="7245"/>
                  <a:pt x="9116" y="7367"/>
                </a:cubicBezTo>
                <a:cubicBezTo>
                  <a:pt x="9198" y="7530"/>
                  <a:pt x="9340" y="7632"/>
                  <a:pt x="9503" y="7693"/>
                </a:cubicBezTo>
                <a:cubicBezTo>
                  <a:pt x="9544" y="8751"/>
                  <a:pt x="9930" y="9768"/>
                  <a:pt x="10602" y="10603"/>
                </a:cubicBezTo>
                <a:cubicBezTo>
                  <a:pt x="10602" y="11111"/>
                  <a:pt x="10622" y="11762"/>
                  <a:pt x="10643" y="12088"/>
                </a:cubicBezTo>
                <a:cubicBezTo>
                  <a:pt x="10663" y="12251"/>
                  <a:pt x="10643" y="12393"/>
                  <a:pt x="10582" y="12536"/>
                </a:cubicBezTo>
                <a:cubicBezTo>
                  <a:pt x="10500" y="12617"/>
                  <a:pt x="10398" y="12699"/>
                  <a:pt x="10297" y="12739"/>
                </a:cubicBezTo>
                <a:cubicBezTo>
                  <a:pt x="9218" y="13370"/>
                  <a:pt x="7000" y="14204"/>
                  <a:pt x="6166" y="14530"/>
                </a:cubicBezTo>
                <a:lnTo>
                  <a:pt x="5881" y="14632"/>
                </a:lnTo>
                <a:cubicBezTo>
                  <a:pt x="4884" y="14754"/>
                  <a:pt x="3968" y="15303"/>
                  <a:pt x="3398" y="16137"/>
                </a:cubicBezTo>
                <a:cubicBezTo>
                  <a:pt x="2808" y="16972"/>
                  <a:pt x="2442" y="18009"/>
                  <a:pt x="2279" y="19454"/>
                </a:cubicBezTo>
                <a:cubicBezTo>
                  <a:pt x="2218" y="19922"/>
                  <a:pt x="2178" y="20411"/>
                  <a:pt x="2137" y="20879"/>
                </a:cubicBezTo>
                <a:cubicBezTo>
                  <a:pt x="2096" y="21550"/>
                  <a:pt x="2035" y="22242"/>
                  <a:pt x="1933" y="22914"/>
                </a:cubicBezTo>
                <a:cubicBezTo>
                  <a:pt x="1872" y="23280"/>
                  <a:pt x="1771" y="23666"/>
                  <a:pt x="1689" y="24033"/>
                </a:cubicBezTo>
                <a:cubicBezTo>
                  <a:pt x="1526" y="24704"/>
                  <a:pt x="1404" y="25396"/>
                  <a:pt x="1364" y="26088"/>
                </a:cubicBezTo>
                <a:lnTo>
                  <a:pt x="1364" y="26617"/>
                </a:lnTo>
                <a:cubicBezTo>
                  <a:pt x="1384" y="27227"/>
                  <a:pt x="1282" y="27818"/>
                  <a:pt x="1099" y="28387"/>
                </a:cubicBezTo>
                <a:lnTo>
                  <a:pt x="1058" y="28570"/>
                </a:lnTo>
                <a:cubicBezTo>
                  <a:pt x="0" y="32396"/>
                  <a:pt x="244" y="36445"/>
                  <a:pt x="489" y="40373"/>
                </a:cubicBezTo>
                <a:cubicBezTo>
                  <a:pt x="509" y="40617"/>
                  <a:pt x="509" y="40800"/>
                  <a:pt x="509" y="41003"/>
                </a:cubicBezTo>
                <a:cubicBezTo>
                  <a:pt x="529" y="41166"/>
                  <a:pt x="529" y="41329"/>
                  <a:pt x="529" y="41532"/>
                </a:cubicBezTo>
                <a:cubicBezTo>
                  <a:pt x="489" y="41716"/>
                  <a:pt x="468" y="41919"/>
                  <a:pt x="428" y="42102"/>
                </a:cubicBezTo>
                <a:lnTo>
                  <a:pt x="428" y="42184"/>
                </a:lnTo>
                <a:cubicBezTo>
                  <a:pt x="326" y="42876"/>
                  <a:pt x="244" y="43567"/>
                  <a:pt x="183" y="44239"/>
                </a:cubicBezTo>
                <a:cubicBezTo>
                  <a:pt x="163" y="44402"/>
                  <a:pt x="163" y="44544"/>
                  <a:pt x="183" y="44707"/>
                </a:cubicBezTo>
                <a:cubicBezTo>
                  <a:pt x="224" y="44829"/>
                  <a:pt x="265" y="44951"/>
                  <a:pt x="306" y="45073"/>
                </a:cubicBezTo>
                <a:lnTo>
                  <a:pt x="1160" y="46986"/>
                </a:lnTo>
                <a:cubicBezTo>
                  <a:pt x="1242" y="47169"/>
                  <a:pt x="1343" y="47352"/>
                  <a:pt x="1526" y="47393"/>
                </a:cubicBezTo>
                <a:lnTo>
                  <a:pt x="1628" y="47393"/>
                </a:lnTo>
                <a:cubicBezTo>
                  <a:pt x="1640" y="47387"/>
                  <a:pt x="1652" y="47384"/>
                  <a:pt x="1664" y="47384"/>
                </a:cubicBezTo>
                <a:cubicBezTo>
                  <a:pt x="1693" y="47384"/>
                  <a:pt x="1721" y="47399"/>
                  <a:pt x="1750" y="47413"/>
                </a:cubicBezTo>
                <a:cubicBezTo>
                  <a:pt x="1771" y="47413"/>
                  <a:pt x="1791" y="47434"/>
                  <a:pt x="1791" y="47454"/>
                </a:cubicBezTo>
                <a:lnTo>
                  <a:pt x="1832" y="47474"/>
                </a:lnTo>
                <a:cubicBezTo>
                  <a:pt x="1933" y="47559"/>
                  <a:pt x="2049" y="47601"/>
                  <a:pt x="2167" y="47601"/>
                </a:cubicBezTo>
                <a:cubicBezTo>
                  <a:pt x="2191" y="47601"/>
                  <a:pt x="2215" y="47600"/>
                  <a:pt x="2239" y="47596"/>
                </a:cubicBezTo>
                <a:lnTo>
                  <a:pt x="2442" y="47596"/>
                </a:lnTo>
                <a:cubicBezTo>
                  <a:pt x="2585" y="47596"/>
                  <a:pt x="2747" y="47617"/>
                  <a:pt x="2890" y="47657"/>
                </a:cubicBezTo>
                <a:cubicBezTo>
                  <a:pt x="2971" y="47657"/>
                  <a:pt x="3053" y="47678"/>
                  <a:pt x="3134" y="47678"/>
                </a:cubicBezTo>
                <a:cubicBezTo>
                  <a:pt x="3215" y="47698"/>
                  <a:pt x="3276" y="47698"/>
                  <a:pt x="3358" y="47698"/>
                </a:cubicBezTo>
                <a:cubicBezTo>
                  <a:pt x="3521" y="47698"/>
                  <a:pt x="3704" y="47657"/>
                  <a:pt x="3867" y="47576"/>
                </a:cubicBezTo>
                <a:cubicBezTo>
                  <a:pt x="4212" y="47413"/>
                  <a:pt x="4151" y="46884"/>
                  <a:pt x="3765" y="46803"/>
                </a:cubicBezTo>
                <a:cubicBezTo>
                  <a:pt x="3785" y="46782"/>
                  <a:pt x="3805" y="46782"/>
                  <a:pt x="3826" y="46762"/>
                </a:cubicBezTo>
                <a:cubicBezTo>
                  <a:pt x="3867" y="46681"/>
                  <a:pt x="3887" y="46579"/>
                  <a:pt x="3887" y="46498"/>
                </a:cubicBezTo>
                <a:lnTo>
                  <a:pt x="3867" y="46213"/>
                </a:lnTo>
                <a:cubicBezTo>
                  <a:pt x="3826" y="46030"/>
                  <a:pt x="3826" y="45846"/>
                  <a:pt x="3826" y="45643"/>
                </a:cubicBezTo>
                <a:cubicBezTo>
                  <a:pt x="3826" y="45541"/>
                  <a:pt x="3846" y="45419"/>
                  <a:pt x="3846" y="45277"/>
                </a:cubicBezTo>
                <a:cubicBezTo>
                  <a:pt x="3867" y="45134"/>
                  <a:pt x="3887" y="44992"/>
                  <a:pt x="3887" y="44849"/>
                </a:cubicBezTo>
                <a:cubicBezTo>
                  <a:pt x="3867" y="44524"/>
                  <a:pt x="3826" y="44178"/>
                  <a:pt x="3744" y="43852"/>
                </a:cubicBezTo>
                <a:cubicBezTo>
                  <a:pt x="3663" y="43527"/>
                  <a:pt x="3622" y="43201"/>
                  <a:pt x="3622" y="42876"/>
                </a:cubicBezTo>
                <a:lnTo>
                  <a:pt x="3622" y="42794"/>
                </a:lnTo>
                <a:cubicBezTo>
                  <a:pt x="3622" y="42631"/>
                  <a:pt x="3602" y="42448"/>
                  <a:pt x="3561" y="42285"/>
                </a:cubicBezTo>
                <a:cubicBezTo>
                  <a:pt x="3480" y="42123"/>
                  <a:pt x="3378" y="41980"/>
                  <a:pt x="3236" y="41878"/>
                </a:cubicBezTo>
                <a:cubicBezTo>
                  <a:pt x="3195" y="41817"/>
                  <a:pt x="3134" y="41777"/>
                  <a:pt x="3093" y="41736"/>
                </a:cubicBezTo>
                <a:cubicBezTo>
                  <a:pt x="2869" y="41451"/>
                  <a:pt x="2707" y="41126"/>
                  <a:pt x="2625" y="40780"/>
                </a:cubicBezTo>
                <a:cubicBezTo>
                  <a:pt x="2646" y="40617"/>
                  <a:pt x="2666" y="40434"/>
                  <a:pt x="2646" y="40271"/>
                </a:cubicBezTo>
                <a:lnTo>
                  <a:pt x="2646" y="40169"/>
                </a:lnTo>
                <a:cubicBezTo>
                  <a:pt x="2625" y="38928"/>
                  <a:pt x="3032" y="37748"/>
                  <a:pt x="3439" y="36567"/>
                </a:cubicBezTo>
                <a:cubicBezTo>
                  <a:pt x="3867" y="35367"/>
                  <a:pt x="4294" y="34146"/>
                  <a:pt x="4253" y="32864"/>
                </a:cubicBezTo>
                <a:cubicBezTo>
                  <a:pt x="4233" y="32681"/>
                  <a:pt x="4233" y="32518"/>
                  <a:pt x="4212" y="32335"/>
                </a:cubicBezTo>
                <a:cubicBezTo>
                  <a:pt x="4172" y="32050"/>
                  <a:pt x="4172" y="31765"/>
                  <a:pt x="4172" y="31480"/>
                </a:cubicBezTo>
                <a:cubicBezTo>
                  <a:pt x="4233" y="30870"/>
                  <a:pt x="4396" y="30280"/>
                  <a:pt x="4619" y="29710"/>
                </a:cubicBezTo>
                <a:lnTo>
                  <a:pt x="4680" y="29568"/>
                </a:lnTo>
                <a:cubicBezTo>
                  <a:pt x="5189" y="28123"/>
                  <a:pt x="5616" y="26658"/>
                  <a:pt x="5942" y="25193"/>
                </a:cubicBezTo>
                <a:cubicBezTo>
                  <a:pt x="6085" y="25559"/>
                  <a:pt x="6268" y="25945"/>
                  <a:pt x="6451" y="26332"/>
                </a:cubicBezTo>
                <a:cubicBezTo>
                  <a:pt x="6980" y="27472"/>
                  <a:pt x="7550" y="28652"/>
                  <a:pt x="7509" y="29771"/>
                </a:cubicBezTo>
                <a:cubicBezTo>
                  <a:pt x="7448" y="31928"/>
                  <a:pt x="6451" y="35021"/>
                  <a:pt x="5922" y="36690"/>
                </a:cubicBezTo>
                <a:cubicBezTo>
                  <a:pt x="5779" y="37158"/>
                  <a:pt x="5657" y="37483"/>
                  <a:pt x="5616" y="37666"/>
                </a:cubicBezTo>
                <a:cubicBezTo>
                  <a:pt x="5026" y="40108"/>
                  <a:pt x="4741" y="42611"/>
                  <a:pt x="4782" y="45134"/>
                </a:cubicBezTo>
                <a:cubicBezTo>
                  <a:pt x="4843" y="47088"/>
                  <a:pt x="5006" y="49021"/>
                  <a:pt x="5291" y="50954"/>
                </a:cubicBezTo>
                <a:cubicBezTo>
                  <a:pt x="5637" y="53762"/>
                  <a:pt x="6003" y="56672"/>
                  <a:pt x="5637" y="59541"/>
                </a:cubicBezTo>
                <a:cubicBezTo>
                  <a:pt x="5616" y="59806"/>
                  <a:pt x="5576" y="60090"/>
                  <a:pt x="5535" y="60335"/>
                </a:cubicBezTo>
                <a:cubicBezTo>
                  <a:pt x="5494" y="60538"/>
                  <a:pt x="5474" y="60742"/>
                  <a:pt x="5433" y="60945"/>
                </a:cubicBezTo>
                <a:cubicBezTo>
                  <a:pt x="5169" y="62939"/>
                  <a:pt x="5189" y="64954"/>
                  <a:pt x="5535" y="66948"/>
                </a:cubicBezTo>
                <a:cubicBezTo>
                  <a:pt x="5779" y="68311"/>
                  <a:pt x="5942" y="69756"/>
                  <a:pt x="6125" y="71119"/>
                </a:cubicBezTo>
                <a:cubicBezTo>
                  <a:pt x="6207" y="71771"/>
                  <a:pt x="6288" y="72442"/>
                  <a:pt x="6369" y="73093"/>
                </a:cubicBezTo>
                <a:cubicBezTo>
                  <a:pt x="6553" y="74355"/>
                  <a:pt x="6736" y="75759"/>
                  <a:pt x="6349" y="77061"/>
                </a:cubicBezTo>
                <a:cubicBezTo>
                  <a:pt x="6125" y="77814"/>
                  <a:pt x="5718" y="78486"/>
                  <a:pt x="5169" y="79035"/>
                </a:cubicBezTo>
                <a:cubicBezTo>
                  <a:pt x="4986" y="79218"/>
                  <a:pt x="4782" y="79381"/>
                  <a:pt x="4579" y="79544"/>
                </a:cubicBezTo>
                <a:cubicBezTo>
                  <a:pt x="4192" y="79849"/>
                  <a:pt x="3846" y="80195"/>
                  <a:pt x="3561" y="80602"/>
                </a:cubicBezTo>
                <a:cubicBezTo>
                  <a:pt x="3297" y="81009"/>
                  <a:pt x="3236" y="81436"/>
                  <a:pt x="3398" y="81741"/>
                </a:cubicBezTo>
                <a:cubicBezTo>
                  <a:pt x="3602" y="82108"/>
                  <a:pt x="4070" y="82209"/>
                  <a:pt x="4538" y="82270"/>
                </a:cubicBezTo>
                <a:cubicBezTo>
                  <a:pt x="4864" y="82331"/>
                  <a:pt x="5210" y="82352"/>
                  <a:pt x="5555" y="82372"/>
                </a:cubicBezTo>
                <a:cubicBezTo>
                  <a:pt x="5983" y="82372"/>
                  <a:pt x="6390" y="82270"/>
                  <a:pt x="6756" y="82087"/>
                </a:cubicBezTo>
                <a:cubicBezTo>
                  <a:pt x="6837" y="82047"/>
                  <a:pt x="6898" y="82006"/>
                  <a:pt x="6980" y="81965"/>
                </a:cubicBezTo>
                <a:cubicBezTo>
                  <a:pt x="7102" y="81884"/>
                  <a:pt x="7224" y="81823"/>
                  <a:pt x="7346" y="81782"/>
                </a:cubicBezTo>
                <a:cubicBezTo>
                  <a:pt x="7407" y="81762"/>
                  <a:pt x="7468" y="81741"/>
                  <a:pt x="7550" y="81721"/>
                </a:cubicBezTo>
                <a:cubicBezTo>
                  <a:pt x="7712" y="81701"/>
                  <a:pt x="7855" y="81640"/>
                  <a:pt x="7977" y="81538"/>
                </a:cubicBezTo>
                <a:cubicBezTo>
                  <a:pt x="8160" y="81355"/>
                  <a:pt x="8262" y="81111"/>
                  <a:pt x="8282" y="80866"/>
                </a:cubicBezTo>
                <a:cubicBezTo>
                  <a:pt x="8303" y="80663"/>
                  <a:pt x="8364" y="80480"/>
                  <a:pt x="8465" y="80317"/>
                </a:cubicBezTo>
                <a:cubicBezTo>
                  <a:pt x="8608" y="80154"/>
                  <a:pt x="8771" y="80052"/>
                  <a:pt x="8974" y="79991"/>
                </a:cubicBezTo>
                <a:cubicBezTo>
                  <a:pt x="9198" y="79930"/>
                  <a:pt x="9401" y="79788"/>
                  <a:pt x="9564" y="79584"/>
                </a:cubicBezTo>
                <a:cubicBezTo>
                  <a:pt x="9747" y="79300"/>
                  <a:pt x="9646" y="78933"/>
                  <a:pt x="9564" y="78628"/>
                </a:cubicBezTo>
                <a:cubicBezTo>
                  <a:pt x="9096" y="76736"/>
                  <a:pt x="9137" y="74762"/>
                  <a:pt x="9239" y="72584"/>
                </a:cubicBezTo>
                <a:cubicBezTo>
                  <a:pt x="9279" y="71303"/>
                  <a:pt x="9401" y="70021"/>
                  <a:pt x="9646" y="68759"/>
                </a:cubicBezTo>
                <a:cubicBezTo>
                  <a:pt x="9727" y="68393"/>
                  <a:pt x="9829" y="68026"/>
                  <a:pt x="9910" y="67660"/>
                </a:cubicBezTo>
                <a:cubicBezTo>
                  <a:pt x="10073" y="67111"/>
                  <a:pt x="10195" y="66561"/>
                  <a:pt x="10297" y="65992"/>
                </a:cubicBezTo>
                <a:cubicBezTo>
                  <a:pt x="10480" y="64710"/>
                  <a:pt x="10398" y="63285"/>
                  <a:pt x="10012" y="61515"/>
                </a:cubicBezTo>
                <a:cubicBezTo>
                  <a:pt x="9890" y="61006"/>
                  <a:pt x="9788" y="60457"/>
                  <a:pt x="10032" y="60009"/>
                </a:cubicBezTo>
                <a:cubicBezTo>
                  <a:pt x="10765" y="58788"/>
                  <a:pt x="10805" y="57323"/>
                  <a:pt x="10826" y="55878"/>
                </a:cubicBezTo>
                <a:cubicBezTo>
                  <a:pt x="10846" y="55553"/>
                  <a:pt x="10846" y="55207"/>
                  <a:pt x="10866" y="54861"/>
                </a:cubicBezTo>
                <a:lnTo>
                  <a:pt x="10887" y="54556"/>
                </a:lnTo>
                <a:cubicBezTo>
                  <a:pt x="10887" y="54169"/>
                  <a:pt x="10927" y="53762"/>
                  <a:pt x="10989" y="53375"/>
                </a:cubicBezTo>
                <a:cubicBezTo>
                  <a:pt x="11070" y="53029"/>
                  <a:pt x="11172" y="52684"/>
                  <a:pt x="11314" y="52358"/>
                </a:cubicBezTo>
                <a:lnTo>
                  <a:pt x="11416" y="52053"/>
                </a:lnTo>
                <a:cubicBezTo>
                  <a:pt x="11640" y="51361"/>
                  <a:pt x="11823" y="50669"/>
                  <a:pt x="11965" y="50059"/>
                </a:cubicBezTo>
                <a:cubicBezTo>
                  <a:pt x="12393" y="48288"/>
                  <a:pt x="12800" y="46375"/>
                  <a:pt x="12861" y="44422"/>
                </a:cubicBezTo>
                <a:cubicBezTo>
                  <a:pt x="12861" y="44035"/>
                  <a:pt x="12922" y="43669"/>
                  <a:pt x="13186" y="43527"/>
                </a:cubicBezTo>
                <a:cubicBezTo>
                  <a:pt x="13207" y="43527"/>
                  <a:pt x="13227" y="43506"/>
                  <a:pt x="13268" y="43506"/>
                </a:cubicBezTo>
                <a:cubicBezTo>
                  <a:pt x="13288" y="43506"/>
                  <a:pt x="13308" y="43527"/>
                  <a:pt x="13329" y="43527"/>
                </a:cubicBezTo>
                <a:cubicBezTo>
                  <a:pt x="13593" y="43669"/>
                  <a:pt x="13654" y="44035"/>
                  <a:pt x="13654" y="44422"/>
                </a:cubicBezTo>
                <a:cubicBezTo>
                  <a:pt x="13715" y="46375"/>
                  <a:pt x="14122" y="48268"/>
                  <a:pt x="14550" y="50059"/>
                </a:cubicBezTo>
                <a:cubicBezTo>
                  <a:pt x="14733" y="50811"/>
                  <a:pt x="14895" y="51442"/>
                  <a:pt x="15099" y="52053"/>
                </a:cubicBezTo>
                <a:lnTo>
                  <a:pt x="15201" y="52358"/>
                </a:lnTo>
                <a:cubicBezTo>
                  <a:pt x="15343" y="52684"/>
                  <a:pt x="15445" y="53029"/>
                  <a:pt x="15526" y="53375"/>
                </a:cubicBezTo>
                <a:cubicBezTo>
                  <a:pt x="15587" y="53762"/>
                  <a:pt x="15628" y="54169"/>
                  <a:pt x="15628" y="54556"/>
                </a:cubicBezTo>
                <a:lnTo>
                  <a:pt x="15648" y="54861"/>
                </a:lnTo>
                <a:cubicBezTo>
                  <a:pt x="15669" y="55207"/>
                  <a:pt x="15669" y="55553"/>
                  <a:pt x="15669" y="55899"/>
                </a:cubicBezTo>
                <a:cubicBezTo>
                  <a:pt x="15709" y="57323"/>
                  <a:pt x="15750" y="58808"/>
                  <a:pt x="16483" y="60029"/>
                </a:cubicBezTo>
                <a:cubicBezTo>
                  <a:pt x="16727" y="60457"/>
                  <a:pt x="16605" y="61006"/>
                  <a:pt x="16503" y="61515"/>
                </a:cubicBezTo>
                <a:cubicBezTo>
                  <a:pt x="16116" y="63285"/>
                  <a:pt x="16035" y="64710"/>
                  <a:pt x="16218" y="65992"/>
                </a:cubicBezTo>
                <a:cubicBezTo>
                  <a:pt x="16320" y="66561"/>
                  <a:pt x="16442" y="67131"/>
                  <a:pt x="16605" y="67680"/>
                </a:cubicBezTo>
                <a:cubicBezTo>
                  <a:pt x="16686" y="68026"/>
                  <a:pt x="16788" y="68413"/>
                  <a:pt x="16869" y="68779"/>
                </a:cubicBezTo>
                <a:cubicBezTo>
                  <a:pt x="17113" y="70041"/>
                  <a:pt x="17236" y="71303"/>
                  <a:pt x="17256" y="72584"/>
                </a:cubicBezTo>
                <a:cubicBezTo>
                  <a:pt x="17378" y="74782"/>
                  <a:pt x="17419" y="76756"/>
                  <a:pt x="16951" y="78648"/>
                </a:cubicBezTo>
                <a:cubicBezTo>
                  <a:pt x="16869" y="78933"/>
                  <a:pt x="16768" y="79320"/>
                  <a:pt x="16951" y="79605"/>
                </a:cubicBezTo>
                <a:cubicBezTo>
                  <a:pt x="17113" y="79788"/>
                  <a:pt x="17317" y="79930"/>
                  <a:pt x="17541" y="80012"/>
                </a:cubicBezTo>
                <a:cubicBezTo>
                  <a:pt x="17744" y="80052"/>
                  <a:pt x="17907" y="80175"/>
                  <a:pt x="18049" y="80317"/>
                </a:cubicBezTo>
                <a:cubicBezTo>
                  <a:pt x="18151" y="80480"/>
                  <a:pt x="18212" y="80683"/>
                  <a:pt x="18233" y="80866"/>
                </a:cubicBezTo>
                <a:cubicBezTo>
                  <a:pt x="18212" y="81314"/>
                  <a:pt x="18538" y="81701"/>
                  <a:pt x="18965" y="81741"/>
                </a:cubicBezTo>
                <a:cubicBezTo>
                  <a:pt x="19047" y="81741"/>
                  <a:pt x="19108" y="81762"/>
                  <a:pt x="19169" y="81782"/>
                </a:cubicBezTo>
                <a:cubicBezTo>
                  <a:pt x="19291" y="81843"/>
                  <a:pt x="19413" y="81904"/>
                  <a:pt x="19535" y="81986"/>
                </a:cubicBezTo>
                <a:cubicBezTo>
                  <a:pt x="19616" y="82026"/>
                  <a:pt x="19677" y="82067"/>
                  <a:pt x="19759" y="82108"/>
                </a:cubicBezTo>
                <a:cubicBezTo>
                  <a:pt x="20125" y="82270"/>
                  <a:pt x="20512" y="82352"/>
                  <a:pt x="20919" y="82352"/>
                </a:cubicBezTo>
                <a:cubicBezTo>
                  <a:pt x="21265" y="82352"/>
                  <a:pt x="21590" y="82311"/>
                  <a:pt x="21936" y="82270"/>
                </a:cubicBezTo>
                <a:cubicBezTo>
                  <a:pt x="22404" y="82209"/>
                  <a:pt x="22852" y="82108"/>
                  <a:pt x="23055" y="81721"/>
                </a:cubicBezTo>
                <a:cubicBezTo>
                  <a:pt x="23238" y="81436"/>
                  <a:pt x="23177" y="81009"/>
                  <a:pt x="22892" y="80602"/>
                </a:cubicBezTo>
                <a:cubicBezTo>
                  <a:pt x="22608" y="80195"/>
                  <a:pt x="22262" y="79829"/>
                  <a:pt x="21875" y="79544"/>
                </a:cubicBezTo>
                <a:cubicBezTo>
                  <a:pt x="21672" y="79381"/>
                  <a:pt x="21468" y="79218"/>
                  <a:pt x="21285" y="79035"/>
                </a:cubicBezTo>
                <a:cubicBezTo>
                  <a:pt x="20735" y="78486"/>
                  <a:pt x="20329" y="77794"/>
                  <a:pt x="20105" y="77061"/>
                </a:cubicBezTo>
                <a:cubicBezTo>
                  <a:pt x="19718" y="75759"/>
                  <a:pt x="19901" y="74334"/>
                  <a:pt x="20084" y="73093"/>
                </a:cubicBezTo>
                <a:cubicBezTo>
                  <a:pt x="20166" y="72422"/>
                  <a:pt x="20247" y="71771"/>
                  <a:pt x="20329" y="71099"/>
                </a:cubicBezTo>
                <a:cubicBezTo>
                  <a:pt x="20512" y="69736"/>
                  <a:pt x="20674" y="68311"/>
                  <a:pt x="20919" y="66928"/>
                </a:cubicBezTo>
                <a:cubicBezTo>
                  <a:pt x="21244" y="64954"/>
                  <a:pt x="21285" y="62919"/>
                  <a:pt x="21000" y="60925"/>
                </a:cubicBezTo>
                <a:cubicBezTo>
                  <a:pt x="20980" y="60721"/>
                  <a:pt x="20939" y="60538"/>
                  <a:pt x="20919" y="60335"/>
                </a:cubicBezTo>
                <a:cubicBezTo>
                  <a:pt x="20878" y="60070"/>
                  <a:pt x="20837" y="59785"/>
                  <a:pt x="20797" y="59541"/>
                </a:cubicBezTo>
                <a:cubicBezTo>
                  <a:pt x="20430" y="56672"/>
                  <a:pt x="20797" y="53762"/>
                  <a:pt x="21142" y="50954"/>
                </a:cubicBezTo>
                <a:cubicBezTo>
                  <a:pt x="21427" y="49021"/>
                  <a:pt x="21590" y="47067"/>
                  <a:pt x="21651" y="45114"/>
                </a:cubicBezTo>
                <a:cubicBezTo>
                  <a:pt x="21692" y="42611"/>
                  <a:pt x="21407" y="40108"/>
                  <a:pt x="20817" y="37646"/>
                </a:cubicBezTo>
                <a:cubicBezTo>
                  <a:pt x="20613" y="36832"/>
                  <a:pt x="19413" y="30809"/>
                  <a:pt x="19372" y="29710"/>
                </a:cubicBezTo>
                <a:cubicBezTo>
                  <a:pt x="19311" y="28509"/>
                  <a:pt x="19799" y="27207"/>
                  <a:pt x="20267" y="25945"/>
                </a:cubicBezTo>
                <a:cubicBezTo>
                  <a:pt x="20349" y="25701"/>
                  <a:pt x="20430" y="25457"/>
                  <a:pt x="20512" y="25233"/>
                </a:cubicBezTo>
                <a:cubicBezTo>
                  <a:pt x="20837" y="26698"/>
                  <a:pt x="21265" y="28143"/>
                  <a:pt x="21753" y="29547"/>
                </a:cubicBezTo>
                <a:lnTo>
                  <a:pt x="21814" y="29690"/>
                </a:lnTo>
                <a:cubicBezTo>
                  <a:pt x="22058" y="30259"/>
                  <a:pt x="22201" y="30870"/>
                  <a:pt x="22262" y="31480"/>
                </a:cubicBezTo>
                <a:cubicBezTo>
                  <a:pt x="22282" y="31765"/>
                  <a:pt x="22262" y="32050"/>
                  <a:pt x="22221" y="32315"/>
                </a:cubicBezTo>
                <a:cubicBezTo>
                  <a:pt x="22221" y="32498"/>
                  <a:pt x="22180" y="32681"/>
                  <a:pt x="22180" y="32864"/>
                </a:cubicBezTo>
                <a:cubicBezTo>
                  <a:pt x="22140" y="34126"/>
                  <a:pt x="22587" y="35387"/>
                  <a:pt x="22994" y="36567"/>
                </a:cubicBezTo>
                <a:cubicBezTo>
                  <a:pt x="23401" y="37727"/>
                  <a:pt x="23828" y="38928"/>
                  <a:pt x="23788" y="40169"/>
                </a:cubicBezTo>
                <a:lnTo>
                  <a:pt x="23788" y="40251"/>
                </a:lnTo>
                <a:cubicBezTo>
                  <a:pt x="23788" y="40413"/>
                  <a:pt x="23788" y="40576"/>
                  <a:pt x="23808" y="40739"/>
                </a:cubicBezTo>
                <a:cubicBezTo>
                  <a:pt x="23747" y="41085"/>
                  <a:pt x="23584" y="41431"/>
                  <a:pt x="23340" y="41716"/>
                </a:cubicBezTo>
                <a:lnTo>
                  <a:pt x="23198" y="41858"/>
                </a:lnTo>
                <a:cubicBezTo>
                  <a:pt x="23076" y="41960"/>
                  <a:pt x="22974" y="42102"/>
                  <a:pt x="22892" y="42245"/>
                </a:cubicBezTo>
                <a:cubicBezTo>
                  <a:pt x="22831" y="42407"/>
                  <a:pt x="22831" y="42570"/>
                  <a:pt x="22831" y="42753"/>
                </a:cubicBezTo>
                <a:lnTo>
                  <a:pt x="22831" y="42876"/>
                </a:lnTo>
                <a:cubicBezTo>
                  <a:pt x="22831" y="43201"/>
                  <a:pt x="22791" y="43527"/>
                  <a:pt x="22709" y="43852"/>
                </a:cubicBezTo>
                <a:cubicBezTo>
                  <a:pt x="22628" y="44178"/>
                  <a:pt x="22587" y="44503"/>
                  <a:pt x="22567" y="44849"/>
                </a:cubicBezTo>
                <a:cubicBezTo>
                  <a:pt x="22567" y="44992"/>
                  <a:pt x="22567" y="45155"/>
                  <a:pt x="22587" y="45277"/>
                </a:cubicBezTo>
                <a:cubicBezTo>
                  <a:pt x="22628" y="45378"/>
                  <a:pt x="22628" y="45521"/>
                  <a:pt x="22628" y="45643"/>
                </a:cubicBezTo>
                <a:cubicBezTo>
                  <a:pt x="22628" y="45826"/>
                  <a:pt x="22608" y="46009"/>
                  <a:pt x="22587" y="46213"/>
                </a:cubicBezTo>
                <a:lnTo>
                  <a:pt x="22567" y="46498"/>
                </a:lnTo>
                <a:cubicBezTo>
                  <a:pt x="22567" y="46579"/>
                  <a:pt x="22587" y="46681"/>
                  <a:pt x="22628" y="46742"/>
                </a:cubicBezTo>
                <a:cubicBezTo>
                  <a:pt x="22648" y="46762"/>
                  <a:pt x="22648" y="46782"/>
                  <a:pt x="22689" y="46803"/>
                </a:cubicBezTo>
                <a:cubicBezTo>
                  <a:pt x="22547" y="46823"/>
                  <a:pt x="22424" y="46905"/>
                  <a:pt x="22363" y="47027"/>
                </a:cubicBezTo>
                <a:cubicBezTo>
                  <a:pt x="22302" y="47250"/>
                  <a:pt x="22404" y="47474"/>
                  <a:pt x="22587" y="47576"/>
                </a:cubicBezTo>
                <a:cubicBezTo>
                  <a:pt x="22750" y="47657"/>
                  <a:pt x="22913" y="47698"/>
                  <a:pt x="23096" y="47698"/>
                </a:cubicBezTo>
                <a:lnTo>
                  <a:pt x="23320" y="47698"/>
                </a:lnTo>
                <a:lnTo>
                  <a:pt x="23564" y="47657"/>
                </a:lnTo>
                <a:cubicBezTo>
                  <a:pt x="23706" y="47617"/>
                  <a:pt x="23869" y="47596"/>
                  <a:pt x="24012" y="47596"/>
                </a:cubicBezTo>
                <a:lnTo>
                  <a:pt x="24215" y="47596"/>
                </a:lnTo>
                <a:cubicBezTo>
                  <a:pt x="24239" y="47600"/>
                  <a:pt x="24263" y="47601"/>
                  <a:pt x="24286" y="47601"/>
                </a:cubicBezTo>
                <a:cubicBezTo>
                  <a:pt x="24404" y="47601"/>
                  <a:pt x="24520" y="47559"/>
                  <a:pt x="24622" y="47474"/>
                </a:cubicBezTo>
                <a:lnTo>
                  <a:pt x="24642" y="47454"/>
                </a:lnTo>
                <a:cubicBezTo>
                  <a:pt x="24663" y="47434"/>
                  <a:pt x="24683" y="47413"/>
                  <a:pt x="24703" y="47413"/>
                </a:cubicBezTo>
                <a:cubicBezTo>
                  <a:pt x="24724" y="47393"/>
                  <a:pt x="24765" y="47393"/>
                  <a:pt x="24826" y="47393"/>
                </a:cubicBezTo>
                <a:lnTo>
                  <a:pt x="24927" y="47393"/>
                </a:lnTo>
                <a:cubicBezTo>
                  <a:pt x="25110" y="47352"/>
                  <a:pt x="25212" y="47169"/>
                  <a:pt x="25294" y="46986"/>
                </a:cubicBezTo>
                <a:lnTo>
                  <a:pt x="26128" y="45073"/>
                </a:lnTo>
                <a:cubicBezTo>
                  <a:pt x="26189" y="44951"/>
                  <a:pt x="26230" y="44829"/>
                  <a:pt x="26270" y="44707"/>
                </a:cubicBezTo>
                <a:cubicBezTo>
                  <a:pt x="26291" y="44544"/>
                  <a:pt x="26291" y="44402"/>
                  <a:pt x="26270" y="44239"/>
                </a:cubicBezTo>
                <a:cubicBezTo>
                  <a:pt x="26209" y="43567"/>
                  <a:pt x="26128" y="42876"/>
                  <a:pt x="26026" y="42204"/>
                </a:cubicBezTo>
                <a:lnTo>
                  <a:pt x="26006" y="42102"/>
                </a:lnTo>
                <a:cubicBezTo>
                  <a:pt x="25985" y="41919"/>
                  <a:pt x="25965" y="41716"/>
                  <a:pt x="25924" y="41553"/>
                </a:cubicBezTo>
                <a:cubicBezTo>
                  <a:pt x="25945" y="41329"/>
                  <a:pt x="25945" y="41166"/>
                  <a:pt x="25945" y="41003"/>
                </a:cubicBezTo>
                <a:cubicBezTo>
                  <a:pt x="25945" y="40800"/>
                  <a:pt x="25945" y="40617"/>
                  <a:pt x="25965" y="40393"/>
                </a:cubicBezTo>
                <a:cubicBezTo>
                  <a:pt x="26209" y="36445"/>
                  <a:pt x="26453" y="32376"/>
                  <a:pt x="25395" y="28570"/>
                </a:cubicBezTo>
                <a:lnTo>
                  <a:pt x="25355" y="28408"/>
                </a:lnTo>
                <a:cubicBezTo>
                  <a:pt x="25151" y="27818"/>
                  <a:pt x="25070" y="27227"/>
                  <a:pt x="25090" y="26617"/>
                </a:cubicBezTo>
                <a:lnTo>
                  <a:pt x="25090" y="26088"/>
                </a:lnTo>
                <a:cubicBezTo>
                  <a:pt x="25049" y="25396"/>
                  <a:pt x="24927" y="24704"/>
                  <a:pt x="24765" y="24033"/>
                </a:cubicBezTo>
                <a:cubicBezTo>
                  <a:pt x="24663" y="23687"/>
                  <a:pt x="24581" y="23300"/>
                  <a:pt x="24520" y="22914"/>
                </a:cubicBezTo>
                <a:cubicBezTo>
                  <a:pt x="24398" y="22262"/>
                  <a:pt x="24358" y="21550"/>
                  <a:pt x="24296" y="20879"/>
                </a:cubicBezTo>
                <a:cubicBezTo>
                  <a:pt x="24276" y="20411"/>
                  <a:pt x="24235" y="19922"/>
                  <a:pt x="24174" y="19454"/>
                </a:cubicBezTo>
                <a:cubicBezTo>
                  <a:pt x="24012" y="18009"/>
                  <a:pt x="23645" y="16972"/>
                  <a:pt x="23055" y="16158"/>
                </a:cubicBezTo>
                <a:cubicBezTo>
                  <a:pt x="22485" y="15323"/>
                  <a:pt x="21570" y="14774"/>
                  <a:pt x="20573" y="14652"/>
                </a:cubicBezTo>
                <a:lnTo>
                  <a:pt x="20288" y="14530"/>
                </a:lnTo>
                <a:cubicBezTo>
                  <a:pt x="19454" y="14204"/>
                  <a:pt x="17236" y="13370"/>
                  <a:pt x="16157" y="12739"/>
                </a:cubicBezTo>
                <a:cubicBezTo>
                  <a:pt x="16055" y="12699"/>
                  <a:pt x="15954" y="12617"/>
                  <a:pt x="15872" y="12536"/>
                </a:cubicBezTo>
                <a:cubicBezTo>
                  <a:pt x="15811" y="12393"/>
                  <a:pt x="15791" y="12251"/>
                  <a:pt x="15811" y="12088"/>
                </a:cubicBezTo>
                <a:cubicBezTo>
                  <a:pt x="15852" y="11762"/>
                  <a:pt x="15852" y="11152"/>
                  <a:pt x="15852" y="10603"/>
                </a:cubicBezTo>
                <a:cubicBezTo>
                  <a:pt x="16523" y="9768"/>
                  <a:pt x="16910" y="8751"/>
                  <a:pt x="16951" y="7693"/>
                </a:cubicBezTo>
                <a:cubicBezTo>
                  <a:pt x="17113" y="7632"/>
                  <a:pt x="17256" y="7530"/>
                  <a:pt x="17337" y="7367"/>
                </a:cubicBezTo>
                <a:cubicBezTo>
                  <a:pt x="17378" y="7245"/>
                  <a:pt x="17419" y="7143"/>
                  <a:pt x="17439" y="7001"/>
                </a:cubicBezTo>
                <a:lnTo>
                  <a:pt x="17724" y="5292"/>
                </a:lnTo>
                <a:cubicBezTo>
                  <a:pt x="17744" y="5170"/>
                  <a:pt x="17744" y="5047"/>
                  <a:pt x="17724" y="4946"/>
                </a:cubicBezTo>
                <a:cubicBezTo>
                  <a:pt x="17704" y="4803"/>
                  <a:pt x="17602" y="4702"/>
                  <a:pt x="17480" y="4661"/>
                </a:cubicBezTo>
                <a:lnTo>
                  <a:pt x="17419" y="4661"/>
                </a:lnTo>
                <a:cubicBezTo>
                  <a:pt x="17337" y="4661"/>
                  <a:pt x="17256" y="4702"/>
                  <a:pt x="17195" y="4763"/>
                </a:cubicBezTo>
                <a:cubicBezTo>
                  <a:pt x="17215" y="4071"/>
                  <a:pt x="17113" y="3399"/>
                  <a:pt x="16930" y="2728"/>
                </a:cubicBezTo>
                <a:cubicBezTo>
                  <a:pt x="16686" y="2015"/>
                  <a:pt x="16300" y="1385"/>
                  <a:pt x="15770" y="856"/>
                </a:cubicBezTo>
                <a:cubicBezTo>
                  <a:pt x="15262" y="327"/>
                  <a:pt x="14102" y="1"/>
                  <a:pt x="13329" y="1"/>
                </a:cubicBez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a:off x="723937" y="989477"/>
            <a:ext cx="1193095" cy="3704452"/>
          </a:xfrm>
          <a:custGeom>
            <a:avLst/>
            <a:gdLst/>
            <a:ahLst/>
            <a:cxnLst/>
            <a:rect l="l" t="t" r="r" b="b"/>
            <a:pathLst>
              <a:path w="26556" h="82454" extrusionOk="0">
                <a:moveTo>
                  <a:pt x="2748" y="44544"/>
                </a:moveTo>
                <a:cubicBezTo>
                  <a:pt x="2849" y="44829"/>
                  <a:pt x="2931" y="45134"/>
                  <a:pt x="2951" y="45419"/>
                </a:cubicBezTo>
                <a:lnTo>
                  <a:pt x="2951" y="45684"/>
                </a:lnTo>
                <a:cubicBezTo>
                  <a:pt x="2951" y="45846"/>
                  <a:pt x="2951" y="45989"/>
                  <a:pt x="2971" y="46152"/>
                </a:cubicBezTo>
                <a:cubicBezTo>
                  <a:pt x="2992" y="46355"/>
                  <a:pt x="3073" y="46559"/>
                  <a:pt x="3216" y="46742"/>
                </a:cubicBezTo>
                <a:lnTo>
                  <a:pt x="2971" y="46742"/>
                </a:lnTo>
                <a:cubicBezTo>
                  <a:pt x="2931" y="46640"/>
                  <a:pt x="2870" y="46559"/>
                  <a:pt x="2788" y="46477"/>
                </a:cubicBezTo>
                <a:lnTo>
                  <a:pt x="2727" y="46355"/>
                </a:lnTo>
                <a:cubicBezTo>
                  <a:pt x="2463" y="45968"/>
                  <a:pt x="2503" y="45439"/>
                  <a:pt x="2565" y="44890"/>
                </a:cubicBezTo>
                <a:cubicBezTo>
                  <a:pt x="2565" y="44829"/>
                  <a:pt x="2565" y="44768"/>
                  <a:pt x="2585" y="44707"/>
                </a:cubicBezTo>
                <a:cubicBezTo>
                  <a:pt x="2626" y="44666"/>
                  <a:pt x="2666" y="44605"/>
                  <a:pt x="2707" y="44585"/>
                </a:cubicBezTo>
                <a:lnTo>
                  <a:pt x="2748" y="44544"/>
                </a:lnTo>
                <a:close/>
                <a:moveTo>
                  <a:pt x="23788" y="44564"/>
                </a:moveTo>
                <a:lnTo>
                  <a:pt x="23808" y="44585"/>
                </a:lnTo>
                <a:cubicBezTo>
                  <a:pt x="23849" y="44625"/>
                  <a:pt x="23890" y="44666"/>
                  <a:pt x="23931" y="44707"/>
                </a:cubicBezTo>
                <a:cubicBezTo>
                  <a:pt x="23951" y="44768"/>
                  <a:pt x="23971" y="44829"/>
                  <a:pt x="23971" y="44890"/>
                </a:cubicBezTo>
                <a:cubicBezTo>
                  <a:pt x="24032" y="45439"/>
                  <a:pt x="24053" y="45968"/>
                  <a:pt x="23808" y="46375"/>
                </a:cubicBezTo>
                <a:lnTo>
                  <a:pt x="23727" y="46477"/>
                </a:lnTo>
                <a:cubicBezTo>
                  <a:pt x="23666" y="46559"/>
                  <a:pt x="23605" y="46660"/>
                  <a:pt x="23564" y="46762"/>
                </a:cubicBezTo>
                <a:lnTo>
                  <a:pt x="23300" y="46762"/>
                </a:lnTo>
                <a:lnTo>
                  <a:pt x="23320" y="46742"/>
                </a:lnTo>
                <a:cubicBezTo>
                  <a:pt x="23442" y="46579"/>
                  <a:pt x="23524" y="46375"/>
                  <a:pt x="23544" y="46152"/>
                </a:cubicBezTo>
                <a:cubicBezTo>
                  <a:pt x="23564" y="46009"/>
                  <a:pt x="23585" y="45846"/>
                  <a:pt x="23585" y="45684"/>
                </a:cubicBezTo>
                <a:lnTo>
                  <a:pt x="23585" y="45439"/>
                </a:lnTo>
                <a:cubicBezTo>
                  <a:pt x="23605" y="45134"/>
                  <a:pt x="23666" y="44829"/>
                  <a:pt x="23788" y="44564"/>
                </a:cubicBezTo>
                <a:close/>
                <a:moveTo>
                  <a:pt x="13370" y="143"/>
                </a:moveTo>
                <a:cubicBezTo>
                  <a:pt x="14143" y="143"/>
                  <a:pt x="15282" y="469"/>
                  <a:pt x="15771" y="957"/>
                </a:cubicBezTo>
                <a:cubicBezTo>
                  <a:pt x="16279" y="1486"/>
                  <a:pt x="16666" y="2117"/>
                  <a:pt x="16910" y="2809"/>
                </a:cubicBezTo>
                <a:cubicBezTo>
                  <a:pt x="17114" y="3521"/>
                  <a:pt x="17215" y="4254"/>
                  <a:pt x="17175" y="5007"/>
                </a:cubicBezTo>
                <a:cubicBezTo>
                  <a:pt x="17256" y="4905"/>
                  <a:pt x="17358" y="4783"/>
                  <a:pt x="17480" y="4783"/>
                </a:cubicBezTo>
                <a:lnTo>
                  <a:pt x="17521" y="4783"/>
                </a:lnTo>
                <a:cubicBezTo>
                  <a:pt x="17622" y="4824"/>
                  <a:pt x="17704" y="4905"/>
                  <a:pt x="17724" y="5007"/>
                </a:cubicBezTo>
                <a:cubicBezTo>
                  <a:pt x="17724" y="5129"/>
                  <a:pt x="17724" y="5231"/>
                  <a:pt x="17704" y="5332"/>
                </a:cubicBezTo>
                <a:cubicBezTo>
                  <a:pt x="17602" y="5902"/>
                  <a:pt x="17521" y="6492"/>
                  <a:pt x="17419" y="7062"/>
                </a:cubicBezTo>
                <a:cubicBezTo>
                  <a:pt x="17399" y="7184"/>
                  <a:pt x="17378" y="7306"/>
                  <a:pt x="17317" y="7408"/>
                </a:cubicBezTo>
                <a:cubicBezTo>
                  <a:pt x="17236" y="7550"/>
                  <a:pt x="17093" y="7672"/>
                  <a:pt x="16931" y="7693"/>
                </a:cubicBezTo>
                <a:cubicBezTo>
                  <a:pt x="16910" y="8771"/>
                  <a:pt x="16524" y="9809"/>
                  <a:pt x="15832" y="10643"/>
                </a:cubicBezTo>
                <a:cubicBezTo>
                  <a:pt x="15832" y="11233"/>
                  <a:pt x="15832" y="11823"/>
                  <a:pt x="15811" y="12169"/>
                </a:cubicBezTo>
                <a:cubicBezTo>
                  <a:pt x="15730" y="12475"/>
                  <a:pt x="15893" y="12780"/>
                  <a:pt x="16178" y="12882"/>
                </a:cubicBezTo>
                <a:cubicBezTo>
                  <a:pt x="17500" y="13634"/>
                  <a:pt x="20492" y="14733"/>
                  <a:pt x="20593" y="14774"/>
                </a:cubicBezTo>
                <a:cubicBezTo>
                  <a:pt x="21590" y="14916"/>
                  <a:pt x="22486" y="15446"/>
                  <a:pt x="23056" y="16259"/>
                </a:cubicBezTo>
                <a:cubicBezTo>
                  <a:pt x="23727" y="17216"/>
                  <a:pt x="24012" y="18376"/>
                  <a:pt x="24154" y="19536"/>
                </a:cubicBezTo>
                <a:cubicBezTo>
                  <a:pt x="24297" y="20695"/>
                  <a:pt x="24317" y="21855"/>
                  <a:pt x="24500" y="23015"/>
                </a:cubicBezTo>
                <a:cubicBezTo>
                  <a:pt x="24683" y="24073"/>
                  <a:pt x="25029" y="25111"/>
                  <a:pt x="25070" y="26169"/>
                </a:cubicBezTo>
                <a:cubicBezTo>
                  <a:pt x="25111" y="26658"/>
                  <a:pt x="25070" y="27146"/>
                  <a:pt x="25131" y="27614"/>
                </a:cubicBezTo>
                <a:cubicBezTo>
                  <a:pt x="25192" y="27980"/>
                  <a:pt x="25274" y="28326"/>
                  <a:pt x="25375" y="28672"/>
                </a:cubicBezTo>
                <a:cubicBezTo>
                  <a:pt x="26433" y="32498"/>
                  <a:pt x="26189" y="36527"/>
                  <a:pt x="25945" y="40474"/>
                </a:cubicBezTo>
                <a:cubicBezTo>
                  <a:pt x="25925" y="40881"/>
                  <a:pt x="25925" y="41125"/>
                  <a:pt x="25904" y="41634"/>
                </a:cubicBezTo>
                <a:cubicBezTo>
                  <a:pt x="25945" y="41858"/>
                  <a:pt x="25986" y="42082"/>
                  <a:pt x="26006" y="42306"/>
                </a:cubicBezTo>
                <a:cubicBezTo>
                  <a:pt x="26108" y="42977"/>
                  <a:pt x="26189" y="43669"/>
                  <a:pt x="26250" y="44341"/>
                </a:cubicBezTo>
                <a:cubicBezTo>
                  <a:pt x="26271" y="44483"/>
                  <a:pt x="26271" y="44625"/>
                  <a:pt x="26250" y="44768"/>
                </a:cubicBezTo>
                <a:cubicBezTo>
                  <a:pt x="26230" y="44890"/>
                  <a:pt x="26169" y="45012"/>
                  <a:pt x="26128" y="45134"/>
                </a:cubicBezTo>
                <a:lnTo>
                  <a:pt x="25294" y="47047"/>
                </a:lnTo>
                <a:cubicBezTo>
                  <a:pt x="25212" y="47189"/>
                  <a:pt x="25131" y="47372"/>
                  <a:pt x="24948" y="47413"/>
                </a:cubicBezTo>
                <a:cubicBezTo>
                  <a:pt x="24867" y="47413"/>
                  <a:pt x="24785" y="47413"/>
                  <a:pt x="24724" y="47434"/>
                </a:cubicBezTo>
                <a:cubicBezTo>
                  <a:pt x="24683" y="47474"/>
                  <a:pt x="24643" y="47495"/>
                  <a:pt x="24622" y="47515"/>
                </a:cubicBezTo>
                <a:cubicBezTo>
                  <a:pt x="24538" y="47582"/>
                  <a:pt x="24426" y="47622"/>
                  <a:pt x="24320" y="47622"/>
                </a:cubicBezTo>
                <a:cubicBezTo>
                  <a:pt x="24299" y="47622"/>
                  <a:pt x="24277" y="47620"/>
                  <a:pt x="24256" y="47617"/>
                </a:cubicBezTo>
                <a:lnTo>
                  <a:pt x="24053" y="47617"/>
                </a:lnTo>
                <a:cubicBezTo>
                  <a:pt x="23808" y="47637"/>
                  <a:pt x="23585" y="47678"/>
                  <a:pt x="23361" y="47718"/>
                </a:cubicBezTo>
                <a:lnTo>
                  <a:pt x="23157" y="47718"/>
                </a:lnTo>
                <a:cubicBezTo>
                  <a:pt x="23126" y="47722"/>
                  <a:pt x="23095" y="47724"/>
                  <a:pt x="23065" y="47724"/>
                </a:cubicBezTo>
                <a:cubicBezTo>
                  <a:pt x="22919" y="47724"/>
                  <a:pt x="22787" y="47684"/>
                  <a:pt x="22669" y="47617"/>
                </a:cubicBezTo>
                <a:cubicBezTo>
                  <a:pt x="22506" y="47515"/>
                  <a:pt x="22425" y="47332"/>
                  <a:pt x="22486" y="47149"/>
                </a:cubicBezTo>
                <a:cubicBezTo>
                  <a:pt x="22567" y="47006"/>
                  <a:pt x="22730" y="46925"/>
                  <a:pt x="22893" y="46925"/>
                </a:cubicBezTo>
                <a:cubicBezTo>
                  <a:pt x="23117" y="46884"/>
                  <a:pt x="23320" y="46864"/>
                  <a:pt x="23544" y="46864"/>
                </a:cubicBezTo>
                <a:lnTo>
                  <a:pt x="23666" y="46864"/>
                </a:lnTo>
                <a:cubicBezTo>
                  <a:pt x="23727" y="46701"/>
                  <a:pt x="23808" y="46538"/>
                  <a:pt x="23931" y="46416"/>
                </a:cubicBezTo>
                <a:cubicBezTo>
                  <a:pt x="24215" y="45968"/>
                  <a:pt x="24175" y="45399"/>
                  <a:pt x="24114" y="44849"/>
                </a:cubicBezTo>
                <a:cubicBezTo>
                  <a:pt x="24093" y="44768"/>
                  <a:pt x="24093" y="44707"/>
                  <a:pt x="24053" y="44625"/>
                </a:cubicBezTo>
                <a:cubicBezTo>
                  <a:pt x="23992" y="44503"/>
                  <a:pt x="23829" y="44422"/>
                  <a:pt x="23768" y="44280"/>
                </a:cubicBezTo>
                <a:cubicBezTo>
                  <a:pt x="23585" y="44625"/>
                  <a:pt x="23503" y="45012"/>
                  <a:pt x="23463" y="45399"/>
                </a:cubicBezTo>
                <a:cubicBezTo>
                  <a:pt x="23442" y="45663"/>
                  <a:pt x="23463" y="45887"/>
                  <a:pt x="23422" y="46131"/>
                </a:cubicBezTo>
                <a:cubicBezTo>
                  <a:pt x="23401" y="46375"/>
                  <a:pt x="23300" y="46599"/>
                  <a:pt x="23117" y="46762"/>
                </a:cubicBezTo>
                <a:cubicBezTo>
                  <a:pt x="23056" y="46823"/>
                  <a:pt x="22954" y="46864"/>
                  <a:pt x="22872" y="46864"/>
                </a:cubicBezTo>
                <a:cubicBezTo>
                  <a:pt x="22811" y="46864"/>
                  <a:pt x="22750" y="46843"/>
                  <a:pt x="22710" y="46803"/>
                </a:cubicBezTo>
                <a:cubicBezTo>
                  <a:pt x="22669" y="46721"/>
                  <a:pt x="22649" y="46640"/>
                  <a:pt x="22669" y="46579"/>
                </a:cubicBezTo>
                <a:cubicBezTo>
                  <a:pt x="22689" y="46294"/>
                  <a:pt x="22730" y="46009"/>
                  <a:pt x="22710" y="45724"/>
                </a:cubicBezTo>
                <a:cubicBezTo>
                  <a:pt x="22710" y="45439"/>
                  <a:pt x="22669" y="45195"/>
                  <a:pt x="22669" y="44931"/>
                </a:cubicBezTo>
                <a:cubicBezTo>
                  <a:pt x="22669" y="44259"/>
                  <a:pt x="22913" y="43608"/>
                  <a:pt x="22913" y="42937"/>
                </a:cubicBezTo>
                <a:cubicBezTo>
                  <a:pt x="22893" y="42733"/>
                  <a:pt x="22913" y="42530"/>
                  <a:pt x="22974" y="42346"/>
                </a:cubicBezTo>
                <a:cubicBezTo>
                  <a:pt x="23096" y="42143"/>
                  <a:pt x="23239" y="41960"/>
                  <a:pt x="23422" y="41817"/>
                </a:cubicBezTo>
                <a:cubicBezTo>
                  <a:pt x="23666" y="41512"/>
                  <a:pt x="23829" y="41166"/>
                  <a:pt x="23910" y="40800"/>
                </a:cubicBezTo>
                <a:cubicBezTo>
                  <a:pt x="23890" y="40596"/>
                  <a:pt x="23890" y="40393"/>
                  <a:pt x="23910" y="40210"/>
                </a:cubicBezTo>
                <a:cubicBezTo>
                  <a:pt x="23971" y="37687"/>
                  <a:pt x="22201" y="35408"/>
                  <a:pt x="22303" y="32905"/>
                </a:cubicBezTo>
                <a:cubicBezTo>
                  <a:pt x="22323" y="32437"/>
                  <a:pt x="22404" y="31969"/>
                  <a:pt x="22364" y="31521"/>
                </a:cubicBezTo>
                <a:cubicBezTo>
                  <a:pt x="22303" y="30849"/>
                  <a:pt x="22120" y="30198"/>
                  <a:pt x="21855" y="29567"/>
                </a:cubicBezTo>
                <a:cubicBezTo>
                  <a:pt x="21326" y="28102"/>
                  <a:pt x="20899" y="26576"/>
                  <a:pt x="20573" y="25030"/>
                </a:cubicBezTo>
                <a:cubicBezTo>
                  <a:pt x="20044" y="26556"/>
                  <a:pt x="19271" y="28224"/>
                  <a:pt x="19332" y="29751"/>
                </a:cubicBezTo>
                <a:cubicBezTo>
                  <a:pt x="19393" y="30849"/>
                  <a:pt x="20614" y="36954"/>
                  <a:pt x="20797" y="37707"/>
                </a:cubicBezTo>
                <a:cubicBezTo>
                  <a:pt x="21367" y="40149"/>
                  <a:pt x="21651" y="42652"/>
                  <a:pt x="21631" y="45154"/>
                </a:cubicBezTo>
                <a:cubicBezTo>
                  <a:pt x="21570" y="50018"/>
                  <a:pt x="20166" y="54779"/>
                  <a:pt x="20776" y="59582"/>
                </a:cubicBezTo>
                <a:cubicBezTo>
                  <a:pt x="20838" y="60050"/>
                  <a:pt x="20919" y="60518"/>
                  <a:pt x="20980" y="60965"/>
                </a:cubicBezTo>
                <a:cubicBezTo>
                  <a:pt x="21245" y="62960"/>
                  <a:pt x="21224" y="64994"/>
                  <a:pt x="20878" y="66968"/>
                </a:cubicBezTo>
                <a:cubicBezTo>
                  <a:pt x="20532" y="69003"/>
                  <a:pt x="20308" y="71079"/>
                  <a:pt x="20044" y="73113"/>
                </a:cubicBezTo>
                <a:cubicBezTo>
                  <a:pt x="19861" y="74456"/>
                  <a:pt x="19678" y="75820"/>
                  <a:pt x="20064" y="77122"/>
                </a:cubicBezTo>
                <a:cubicBezTo>
                  <a:pt x="20288" y="77875"/>
                  <a:pt x="20715" y="78567"/>
                  <a:pt x="21265" y="79116"/>
                </a:cubicBezTo>
                <a:cubicBezTo>
                  <a:pt x="21794" y="79645"/>
                  <a:pt x="22465" y="80052"/>
                  <a:pt x="22872" y="80683"/>
                </a:cubicBezTo>
                <a:cubicBezTo>
                  <a:pt x="23076" y="80988"/>
                  <a:pt x="23218" y="81416"/>
                  <a:pt x="23035" y="81762"/>
                </a:cubicBezTo>
                <a:cubicBezTo>
                  <a:pt x="22832" y="82087"/>
                  <a:pt x="22364" y="82209"/>
                  <a:pt x="21957" y="82270"/>
                </a:cubicBezTo>
                <a:cubicBezTo>
                  <a:pt x="21611" y="82311"/>
                  <a:pt x="21265" y="82331"/>
                  <a:pt x="20939" y="82352"/>
                </a:cubicBezTo>
                <a:cubicBezTo>
                  <a:pt x="20532" y="82352"/>
                  <a:pt x="20146" y="82270"/>
                  <a:pt x="19800" y="82108"/>
                </a:cubicBezTo>
                <a:cubicBezTo>
                  <a:pt x="19617" y="81985"/>
                  <a:pt x="19413" y="81884"/>
                  <a:pt x="19210" y="81802"/>
                </a:cubicBezTo>
                <a:cubicBezTo>
                  <a:pt x="18986" y="81762"/>
                  <a:pt x="18782" y="81680"/>
                  <a:pt x="18579" y="81579"/>
                </a:cubicBezTo>
                <a:cubicBezTo>
                  <a:pt x="18253" y="81294"/>
                  <a:pt x="18396" y="80704"/>
                  <a:pt x="18131" y="80358"/>
                </a:cubicBezTo>
                <a:cubicBezTo>
                  <a:pt x="17846" y="79991"/>
                  <a:pt x="17256" y="80012"/>
                  <a:pt x="17032" y="79645"/>
                </a:cubicBezTo>
                <a:cubicBezTo>
                  <a:pt x="16849" y="79381"/>
                  <a:pt x="16951" y="79035"/>
                  <a:pt x="17032" y="78730"/>
                </a:cubicBezTo>
                <a:cubicBezTo>
                  <a:pt x="17521" y="76756"/>
                  <a:pt x="17439" y="74680"/>
                  <a:pt x="17358" y="72666"/>
                </a:cubicBezTo>
                <a:cubicBezTo>
                  <a:pt x="17317" y="71364"/>
                  <a:pt x="17195" y="70082"/>
                  <a:pt x="16951" y="68820"/>
                </a:cubicBezTo>
                <a:cubicBezTo>
                  <a:pt x="16747" y="67884"/>
                  <a:pt x="16442" y="66989"/>
                  <a:pt x="16300" y="66053"/>
                </a:cubicBezTo>
                <a:cubicBezTo>
                  <a:pt x="16076" y="64567"/>
                  <a:pt x="16259" y="63061"/>
                  <a:pt x="16585" y="61596"/>
                </a:cubicBezTo>
                <a:cubicBezTo>
                  <a:pt x="16707" y="61087"/>
                  <a:pt x="16829" y="60497"/>
                  <a:pt x="16544" y="60050"/>
                </a:cubicBezTo>
                <a:cubicBezTo>
                  <a:pt x="15669" y="58544"/>
                  <a:pt x="15832" y="56672"/>
                  <a:pt x="15730" y="54922"/>
                </a:cubicBezTo>
                <a:cubicBezTo>
                  <a:pt x="15730" y="54413"/>
                  <a:pt x="15689" y="53904"/>
                  <a:pt x="15608" y="53416"/>
                </a:cubicBezTo>
                <a:cubicBezTo>
                  <a:pt x="15486" y="52968"/>
                  <a:pt x="15343" y="52521"/>
                  <a:pt x="15181" y="52073"/>
                </a:cubicBezTo>
                <a:cubicBezTo>
                  <a:pt x="14957" y="51422"/>
                  <a:pt x="14794" y="50750"/>
                  <a:pt x="14631" y="50079"/>
                </a:cubicBezTo>
                <a:cubicBezTo>
                  <a:pt x="14143" y="48247"/>
                  <a:pt x="13838" y="46355"/>
                  <a:pt x="13736" y="44463"/>
                </a:cubicBezTo>
                <a:cubicBezTo>
                  <a:pt x="13736" y="44117"/>
                  <a:pt x="13695" y="43689"/>
                  <a:pt x="13390" y="43527"/>
                </a:cubicBezTo>
                <a:cubicBezTo>
                  <a:pt x="13349" y="43506"/>
                  <a:pt x="13309" y="43506"/>
                  <a:pt x="13268" y="43506"/>
                </a:cubicBezTo>
                <a:cubicBezTo>
                  <a:pt x="13227" y="43506"/>
                  <a:pt x="13186" y="43506"/>
                  <a:pt x="13146" y="43527"/>
                </a:cubicBezTo>
                <a:cubicBezTo>
                  <a:pt x="12841" y="43689"/>
                  <a:pt x="12820" y="44117"/>
                  <a:pt x="12800" y="44463"/>
                </a:cubicBezTo>
                <a:cubicBezTo>
                  <a:pt x="12698" y="46355"/>
                  <a:pt x="12393" y="48247"/>
                  <a:pt x="11905" y="50079"/>
                </a:cubicBezTo>
                <a:cubicBezTo>
                  <a:pt x="11762" y="50750"/>
                  <a:pt x="11579" y="51422"/>
                  <a:pt x="11355" y="52093"/>
                </a:cubicBezTo>
                <a:cubicBezTo>
                  <a:pt x="11192" y="52521"/>
                  <a:pt x="11050" y="52968"/>
                  <a:pt x="10948" y="53416"/>
                </a:cubicBezTo>
                <a:cubicBezTo>
                  <a:pt x="10867" y="53925"/>
                  <a:pt x="10826" y="54413"/>
                  <a:pt x="10806" y="54922"/>
                </a:cubicBezTo>
                <a:cubicBezTo>
                  <a:pt x="10724" y="56672"/>
                  <a:pt x="10887" y="58544"/>
                  <a:pt x="9992" y="60050"/>
                </a:cubicBezTo>
                <a:cubicBezTo>
                  <a:pt x="9727" y="60497"/>
                  <a:pt x="9849" y="61067"/>
                  <a:pt x="9951" y="61596"/>
                </a:cubicBezTo>
                <a:cubicBezTo>
                  <a:pt x="10277" y="63061"/>
                  <a:pt x="10460" y="64567"/>
                  <a:pt x="10236" y="66053"/>
                </a:cubicBezTo>
                <a:cubicBezTo>
                  <a:pt x="10093" y="66989"/>
                  <a:pt x="9788" y="67904"/>
                  <a:pt x="9585" y="68820"/>
                </a:cubicBezTo>
                <a:cubicBezTo>
                  <a:pt x="9361" y="70082"/>
                  <a:pt x="9218" y="71384"/>
                  <a:pt x="9198" y="72666"/>
                </a:cubicBezTo>
                <a:cubicBezTo>
                  <a:pt x="9096" y="74701"/>
                  <a:pt x="9015" y="76756"/>
                  <a:pt x="9524" y="78730"/>
                </a:cubicBezTo>
                <a:cubicBezTo>
                  <a:pt x="9585" y="79035"/>
                  <a:pt x="9666" y="79381"/>
                  <a:pt x="9524" y="79645"/>
                </a:cubicBezTo>
                <a:cubicBezTo>
                  <a:pt x="9280" y="80012"/>
                  <a:pt x="8689" y="80012"/>
                  <a:pt x="8425" y="80358"/>
                </a:cubicBezTo>
                <a:cubicBezTo>
                  <a:pt x="8140" y="80704"/>
                  <a:pt x="8303" y="81294"/>
                  <a:pt x="7957" y="81579"/>
                </a:cubicBezTo>
                <a:cubicBezTo>
                  <a:pt x="7753" y="81680"/>
                  <a:pt x="7550" y="81762"/>
                  <a:pt x="7326" y="81802"/>
                </a:cubicBezTo>
                <a:cubicBezTo>
                  <a:pt x="7123" y="81904"/>
                  <a:pt x="6939" y="82006"/>
                  <a:pt x="6736" y="82108"/>
                </a:cubicBezTo>
                <a:cubicBezTo>
                  <a:pt x="6425" y="82272"/>
                  <a:pt x="6080" y="82355"/>
                  <a:pt x="5733" y="82355"/>
                </a:cubicBezTo>
                <a:cubicBezTo>
                  <a:pt x="5694" y="82355"/>
                  <a:pt x="5655" y="82354"/>
                  <a:pt x="5617" y="82352"/>
                </a:cubicBezTo>
                <a:cubicBezTo>
                  <a:pt x="5271" y="82352"/>
                  <a:pt x="4925" y="82311"/>
                  <a:pt x="4599" y="82270"/>
                </a:cubicBezTo>
                <a:cubicBezTo>
                  <a:pt x="4192" y="82209"/>
                  <a:pt x="3724" y="82128"/>
                  <a:pt x="3521" y="81762"/>
                </a:cubicBezTo>
                <a:cubicBezTo>
                  <a:pt x="3317" y="81395"/>
                  <a:pt x="3460" y="80988"/>
                  <a:pt x="3663" y="80683"/>
                </a:cubicBezTo>
                <a:cubicBezTo>
                  <a:pt x="4091" y="80052"/>
                  <a:pt x="4742" y="79645"/>
                  <a:pt x="5271" y="79116"/>
                </a:cubicBezTo>
                <a:cubicBezTo>
                  <a:pt x="5841" y="78567"/>
                  <a:pt x="6248" y="77875"/>
                  <a:pt x="6471" y="77122"/>
                </a:cubicBezTo>
                <a:cubicBezTo>
                  <a:pt x="6858" y="75840"/>
                  <a:pt x="6675" y="74456"/>
                  <a:pt x="6512" y="73134"/>
                </a:cubicBezTo>
                <a:cubicBezTo>
                  <a:pt x="6227" y="71079"/>
                  <a:pt x="6024" y="69023"/>
                  <a:pt x="5657" y="66968"/>
                </a:cubicBezTo>
                <a:cubicBezTo>
                  <a:pt x="5332" y="64994"/>
                  <a:pt x="5291" y="62980"/>
                  <a:pt x="5576" y="60986"/>
                </a:cubicBezTo>
                <a:cubicBezTo>
                  <a:pt x="5637" y="60518"/>
                  <a:pt x="5719" y="60050"/>
                  <a:pt x="5759" y="59582"/>
                </a:cubicBezTo>
                <a:cubicBezTo>
                  <a:pt x="6370" y="54779"/>
                  <a:pt x="4966" y="50018"/>
                  <a:pt x="4905" y="45154"/>
                </a:cubicBezTo>
                <a:cubicBezTo>
                  <a:pt x="4884" y="42652"/>
                  <a:pt x="5169" y="40149"/>
                  <a:pt x="5759" y="37707"/>
                </a:cubicBezTo>
                <a:cubicBezTo>
                  <a:pt x="5942" y="36954"/>
                  <a:pt x="7570" y="32579"/>
                  <a:pt x="7652" y="29791"/>
                </a:cubicBezTo>
                <a:cubicBezTo>
                  <a:pt x="7692" y="28245"/>
                  <a:pt x="6594" y="26556"/>
                  <a:pt x="5983" y="25009"/>
                </a:cubicBezTo>
                <a:cubicBezTo>
                  <a:pt x="5637" y="26556"/>
                  <a:pt x="5210" y="28082"/>
                  <a:pt x="4681" y="29588"/>
                </a:cubicBezTo>
                <a:cubicBezTo>
                  <a:pt x="4416" y="30198"/>
                  <a:pt x="4253" y="30849"/>
                  <a:pt x="4172" y="31521"/>
                </a:cubicBezTo>
                <a:cubicBezTo>
                  <a:pt x="4152" y="31989"/>
                  <a:pt x="4233" y="32437"/>
                  <a:pt x="4253" y="32905"/>
                </a:cubicBezTo>
                <a:cubicBezTo>
                  <a:pt x="4335" y="35408"/>
                  <a:pt x="2585" y="37707"/>
                  <a:pt x="2646" y="40210"/>
                </a:cubicBezTo>
                <a:cubicBezTo>
                  <a:pt x="2646" y="40413"/>
                  <a:pt x="2646" y="40617"/>
                  <a:pt x="2626" y="40800"/>
                </a:cubicBezTo>
                <a:cubicBezTo>
                  <a:pt x="2707" y="41166"/>
                  <a:pt x="2870" y="41512"/>
                  <a:pt x="3114" y="41817"/>
                </a:cubicBezTo>
                <a:cubicBezTo>
                  <a:pt x="3277" y="41960"/>
                  <a:pt x="3439" y="42143"/>
                  <a:pt x="3562" y="42346"/>
                </a:cubicBezTo>
                <a:cubicBezTo>
                  <a:pt x="3602" y="42530"/>
                  <a:pt x="3623" y="42733"/>
                  <a:pt x="3602" y="42937"/>
                </a:cubicBezTo>
                <a:cubicBezTo>
                  <a:pt x="3602" y="43608"/>
                  <a:pt x="3867" y="44259"/>
                  <a:pt x="3867" y="44931"/>
                </a:cubicBezTo>
                <a:cubicBezTo>
                  <a:pt x="3867" y="45175"/>
                  <a:pt x="3826" y="45460"/>
                  <a:pt x="3806" y="45724"/>
                </a:cubicBezTo>
                <a:cubicBezTo>
                  <a:pt x="3806" y="45989"/>
                  <a:pt x="3846" y="46294"/>
                  <a:pt x="3867" y="46579"/>
                </a:cubicBezTo>
                <a:cubicBezTo>
                  <a:pt x="3867" y="46640"/>
                  <a:pt x="3867" y="46721"/>
                  <a:pt x="3826" y="46803"/>
                </a:cubicBezTo>
                <a:cubicBezTo>
                  <a:pt x="3785" y="46843"/>
                  <a:pt x="3724" y="46864"/>
                  <a:pt x="3663" y="46864"/>
                </a:cubicBezTo>
                <a:cubicBezTo>
                  <a:pt x="3582" y="46864"/>
                  <a:pt x="3480" y="46823"/>
                  <a:pt x="3419" y="46762"/>
                </a:cubicBezTo>
                <a:cubicBezTo>
                  <a:pt x="3236" y="46599"/>
                  <a:pt x="3114" y="46375"/>
                  <a:pt x="3094" y="46131"/>
                </a:cubicBezTo>
                <a:cubicBezTo>
                  <a:pt x="3073" y="45867"/>
                  <a:pt x="3073" y="45643"/>
                  <a:pt x="3053" y="45399"/>
                </a:cubicBezTo>
                <a:cubicBezTo>
                  <a:pt x="3033" y="45012"/>
                  <a:pt x="2931" y="44625"/>
                  <a:pt x="2768" y="44280"/>
                </a:cubicBezTo>
                <a:cubicBezTo>
                  <a:pt x="2707" y="44422"/>
                  <a:pt x="2544" y="44503"/>
                  <a:pt x="2483" y="44625"/>
                </a:cubicBezTo>
                <a:cubicBezTo>
                  <a:pt x="2442" y="44707"/>
                  <a:pt x="2422" y="44768"/>
                  <a:pt x="2422" y="44849"/>
                </a:cubicBezTo>
                <a:cubicBezTo>
                  <a:pt x="2361" y="45378"/>
                  <a:pt x="2320" y="45968"/>
                  <a:pt x="2605" y="46416"/>
                </a:cubicBezTo>
                <a:cubicBezTo>
                  <a:pt x="2727" y="46538"/>
                  <a:pt x="2809" y="46701"/>
                  <a:pt x="2870" y="46864"/>
                </a:cubicBezTo>
                <a:lnTo>
                  <a:pt x="2971" y="46864"/>
                </a:lnTo>
                <a:cubicBezTo>
                  <a:pt x="3195" y="46864"/>
                  <a:pt x="3419" y="46884"/>
                  <a:pt x="3643" y="46904"/>
                </a:cubicBezTo>
                <a:cubicBezTo>
                  <a:pt x="3806" y="46925"/>
                  <a:pt x="3969" y="47006"/>
                  <a:pt x="4050" y="47149"/>
                </a:cubicBezTo>
                <a:cubicBezTo>
                  <a:pt x="4111" y="47332"/>
                  <a:pt x="4030" y="47515"/>
                  <a:pt x="3846" y="47596"/>
                </a:cubicBezTo>
                <a:cubicBezTo>
                  <a:pt x="3704" y="47678"/>
                  <a:pt x="3541" y="47718"/>
                  <a:pt x="3378" y="47718"/>
                </a:cubicBezTo>
                <a:lnTo>
                  <a:pt x="3175" y="47718"/>
                </a:lnTo>
                <a:cubicBezTo>
                  <a:pt x="2951" y="47657"/>
                  <a:pt x="2707" y="47637"/>
                  <a:pt x="2483" y="47617"/>
                </a:cubicBezTo>
                <a:lnTo>
                  <a:pt x="2280" y="47617"/>
                </a:lnTo>
                <a:cubicBezTo>
                  <a:pt x="2259" y="47620"/>
                  <a:pt x="2237" y="47622"/>
                  <a:pt x="2215" y="47622"/>
                </a:cubicBezTo>
                <a:cubicBezTo>
                  <a:pt x="2110" y="47622"/>
                  <a:pt x="1998" y="47582"/>
                  <a:pt x="1913" y="47515"/>
                </a:cubicBezTo>
                <a:cubicBezTo>
                  <a:pt x="1893" y="47495"/>
                  <a:pt x="1852" y="47454"/>
                  <a:pt x="1812" y="47434"/>
                </a:cubicBezTo>
                <a:cubicBezTo>
                  <a:pt x="1751" y="47393"/>
                  <a:pt x="1649" y="47413"/>
                  <a:pt x="1567" y="47393"/>
                </a:cubicBezTo>
                <a:cubicBezTo>
                  <a:pt x="1405" y="47372"/>
                  <a:pt x="1323" y="47189"/>
                  <a:pt x="1242" y="47027"/>
                </a:cubicBezTo>
                <a:lnTo>
                  <a:pt x="408" y="45114"/>
                </a:lnTo>
                <a:cubicBezTo>
                  <a:pt x="285" y="44870"/>
                  <a:pt x="245" y="44605"/>
                  <a:pt x="285" y="44320"/>
                </a:cubicBezTo>
                <a:cubicBezTo>
                  <a:pt x="347" y="43649"/>
                  <a:pt x="428" y="42977"/>
                  <a:pt x="509" y="42285"/>
                </a:cubicBezTo>
                <a:cubicBezTo>
                  <a:pt x="550" y="42082"/>
                  <a:pt x="570" y="41858"/>
                  <a:pt x="611" y="41634"/>
                </a:cubicBezTo>
                <a:cubicBezTo>
                  <a:pt x="611" y="41125"/>
                  <a:pt x="611" y="40881"/>
                  <a:pt x="591" y="40474"/>
                </a:cubicBezTo>
                <a:cubicBezTo>
                  <a:pt x="326" y="36527"/>
                  <a:pt x="102" y="32477"/>
                  <a:pt x="1140" y="28672"/>
                </a:cubicBezTo>
                <a:cubicBezTo>
                  <a:pt x="1262" y="28326"/>
                  <a:pt x="1344" y="27960"/>
                  <a:pt x="1405" y="27614"/>
                </a:cubicBezTo>
                <a:cubicBezTo>
                  <a:pt x="1466" y="27126"/>
                  <a:pt x="1425" y="26658"/>
                  <a:pt x="1445" y="26169"/>
                </a:cubicBezTo>
                <a:cubicBezTo>
                  <a:pt x="1506" y="25111"/>
                  <a:pt x="1832" y="24073"/>
                  <a:pt x="2015" y="23015"/>
                </a:cubicBezTo>
                <a:cubicBezTo>
                  <a:pt x="2219" y="21855"/>
                  <a:pt x="2219" y="20695"/>
                  <a:pt x="2361" y="19536"/>
                </a:cubicBezTo>
                <a:cubicBezTo>
                  <a:pt x="2503" y="18376"/>
                  <a:pt x="2788" y="17196"/>
                  <a:pt x="3480" y="16259"/>
                </a:cubicBezTo>
                <a:cubicBezTo>
                  <a:pt x="4050" y="15446"/>
                  <a:pt x="4945" y="14896"/>
                  <a:pt x="5922" y="14774"/>
                </a:cubicBezTo>
                <a:cubicBezTo>
                  <a:pt x="6024" y="14733"/>
                  <a:pt x="9035" y="13634"/>
                  <a:pt x="10358" y="12882"/>
                </a:cubicBezTo>
                <a:cubicBezTo>
                  <a:pt x="10480" y="12821"/>
                  <a:pt x="10582" y="12739"/>
                  <a:pt x="10643" y="12637"/>
                </a:cubicBezTo>
                <a:cubicBezTo>
                  <a:pt x="10724" y="12495"/>
                  <a:pt x="10745" y="12332"/>
                  <a:pt x="10724" y="12169"/>
                </a:cubicBezTo>
                <a:cubicBezTo>
                  <a:pt x="10704" y="11844"/>
                  <a:pt x="10704" y="11254"/>
                  <a:pt x="10704" y="10643"/>
                </a:cubicBezTo>
                <a:cubicBezTo>
                  <a:pt x="10012" y="9829"/>
                  <a:pt x="9625" y="8792"/>
                  <a:pt x="9605" y="7713"/>
                </a:cubicBezTo>
                <a:cubicBezTo>
                  <a:pt x="9422" y="7672"/>
                  <a:pt x="9280" y="7571"/>
                  <a:pt x="9198" y="7408"/>
                </a:cubicBezTo>
                <a:cubicBezTo>
                  <a:pt x="9157" y="7306"/>
                  <a:pt x="9117" y="7184"/>
                  <a:pt x="9117" y="7062"/>
                </a:cubicBezTo>
                <a:cubicBezTo>
                  <a:pt x="9015" y="6492"/>
                  <a:pt x="8913" y="5922"/>
                  <a:pt x="8832" y="5353"/>
                </a:cubicBezTo>
                <a:cubicBezTo>
                  <a:pt x="8791" y="5231"/>
                  <a:pt x="8791" y="5129"/>
                  <a:pt x="8812" y="5027"/>
                </a:cubicBezTo>
                <a:cubicBezTo>
                  <a:pt x="8832" y="4905"/>
                  <a:pt x="8913" y="4824"/>
                  <a:pt x="9015" y="4803"/>
                </a:cubicBezTo>
                <a:lnTo>
                  <a:pt x="9056" y="4803"/>
                </a:lnTo>
                <a:cubicBezTo>
                  <a:pt x="9178" y="4803"/>
                  <a:pt x="9280" y="4905"/>
                  <a:pt x="9361" y="5007"/>
                </a:cubicBezTo>
                <a:cubicBezTo>
                  <a:pt x="9320" y="4274"/>
                  <a:pt x="9402" y="3521"/>
                  <a:pt x="9605" y="2809"/>
                </a:cubicBezTo>
                <a:cubicBezTo>
                  <a:pt x="9849" y="2117"/>
                  <a:pt x="10256" y="1486"/>
                  <a:pt x="10785" y="957"/>
                </a:cubicBezTo>
                <a:cubicBezTo>
                  <a:pt x="11274" y="449"/>
                  <a:pt x="12434" y="143"/>
                  <a:pt x="13227" y="143"/>
                </a:cubicBezTo>
                <a:close/>
                <a:moveTo>
                  <a:pt x="13227" y="1"/>
                </a:moveTo>
                <a:cubicBezTo>
                  <a:pt x="12413" y="1"/>
                  <a:pt x="11213" y="347"/>
                  <a:pt x="10684" y="876"/>
                </a:cubicBezTo>
                <a:cubicBezTo>
                  <a:pt x="10155" y="1405"/>
                  <a:pt x="9748" y="2056"/>
                  <a:pt x="9503" y="2768"/>
                </a:cubicBezTo>
                <a:cubicBezTo>
                  <a:pt x="9320" y="3399"/>
                  <a:pt x="9239" y="4050"/>
                  <a:pt x="9239" y="4701"/>
                </a:cubicBezTo>
                <a:cubicBezTo>
                  <a:pt x="9178" y="4681"/>
                  <a:pt x="9137" y="4661"/>
                  <a:pt x="9076" y="4661"/>
                </a:cubicBezTo>
                <a:lnTo>
                  <a:pt x="9015" y="4661"/>
                </a:lnTo>
                <a:cubicBezTo>
                  <a:pt x="8852" y="4701"/>
                  <a:pt x="8730" y="4824"/>
                  <a:pt x="8710" y="4986"/>
                </a:cubicBezTo>
                <a:cubicBezTo>
                  <a:pt x="8689" y="5108"/>
                  <a:pt x="8689" y="5231"/>
                  <a:pt x="8730" y="5353"/>
                </a:cubicBezTo>
                <a:lnTo>
                  <a:pt x="8954" y="6736"/>
                </a:lnTo>
                <a:lnTo>
                  <a:pt x="9015" y="7082"/>
                </a:lnTo>
                <a:cubicBezTo>
                  <a:pt x="9015" y="7204"/>
                  <a:pt x="9056" y="7347"/>
                  <a:pt x="9117" y="7469"/>
                </a:cubicBezTo>
                <a:cubicBezTo>
                  <a:pt x="9198" y="7611"/>
                  <a:pt x="9341" y="7733"/>
                  <a:pt x="9503" y="7794"/>
                </a:cubicBezTo>
                <a:cubicBezTo>
                  <a:pt x="9544" y="8853"/>
                  <a:pt x="9931" y="9870"/>
                  <a:pt x="10602" y="10684"/>
                </a:cubicBezTo>
                <a:cubicBezTo>
                  <a:pt x="10602" y="11233"/>
                  <a:pt x="10602" y="11823"/>
                  <a:pt x="10623" y="12169"/>
                </a:cubicBezTo>
                <a:cubicBezTo>
                  <a:pt x="10704" y="12414"/>
                  <a:pt x="10561" y="12678"/>
                  <a:pt x="10317" y="12760"/>
                </a:cubicBezTo>
                <a:cubicBezTo>
                  <a:pt x="9239" y="13370"/>
                  <a:pt x="7041" y="14225"/>
                  <a:pt x="6207" y="14530"/>
                </a:cubicBezTo>
                <a:lnTo>
                  <a:pt x="5922" y="14652"/>
                </a:lnTo>
                <a:cubicBezTo>
                  <a:pt x="4905" y="14774"/>
                  <a:pt x="3989" y="15323"/>
                  <a:pt x="3399" y="16178"/>
                </a:cubicBezTo>
                <a:cubicBezTo>
                  <a:pt x="2788" y="16992"/>
                  <a:pt x="2442" y="18050"/>
                  <a:pt x="2259" y="19495"/>
                </a:cubicBezTo>
                <a:cubicBezTo>
                  <a:pt x="2198" y="19983"/>
                  <a:pt x="2178" y="20472"/>
                  <a:pt x="2137" y="20940"/>
                </a:cubicBezTo>
                <a:cubicBezTo>
                  <a:pt x="2096" y="21611"/>
                  <a:pt x="2035" y="22303"/>
                  <a:pt x="1913" y="22975"/>
                </a:cubicBezTo>
                <a:cubicBezTo>
                  <a:pt x="1852" y="23341"/>
                  <a:pt x="1771" y="23707"/>
                  <a:pt x="1690" y="24073"/>
                </a:cubicBezTo>
                <a:cubicBezTo>
                  <a:pt x="1506" y="24765"/>
                  <a:pt x="1405" y="25457"/>
                  <a:pt x="1344" y="26149"/>
                </a:cubicBezTo>
                <a:lnTo>
                  <a:pt x="1344" y="26678"/>
                </a:lnTo>
                <a:cubicBezTo>
                  <a:pt x="1344" y="26983"/>
                  <a:pt x="1344" y="27268"/>
                  <a:pt x="1303" y="27573"/>
                </a:cubicBezTo>
                <a:cubicBezTo>
                  <a:pt x="1262" y="27879"/>
                  <a:pt x="1181" y="28163"/>
                  <a:pt x="1099" y="28448"/>
                </a:cubicBezTo>
                <a:lnTo>
                  <a:pt x="1059" y="28611"/>
                </a:lnTo>
                <a:cubicBezTo>
                  <a:pt x="1" y="32457"/>
                  <a:pt x="245" y="36527"/>
                  <a:pt x="489" y="40454"/>
                </a:cubicBezTo>
                <a:cubicBezTo>
                  <a:pt x="509" y="40698"/>
                  <a:pt x="509" y="40881"/>
                  <a:pt x="509" y="41085"/>
                </a:cubicBezTo>
                <a:cubicBezTo>
                  <a:pt x="509" y="41227"/>
                  <a:pt x="509" y="41410"/>
                  <a:pt x="530" y="41614"/>
                </a:cubicBezTo>
                <a:cubicBezTo>
                  <a:pt x="489" y="41797"/>
                  <a:pt x="469" y="41980"/>
                  <a:pt x="428" y="42163"/>
                </a:cubicBezTo>
                <a:lnTo>
                  <a:pt x="428" y="42265"/>
                </a:lnTo>
                <a:cubicBezTo>
                  <a:pt x="326" y="42937"/>
                  <a:pt x="245" y="43628"/>
                  <a:pt x="184" y="44320"/>
                </a:cubicBezTo>
                <a:cubicBezTo>
                  <a:pt x="163" y="44463"/>
                  <a:pt x="163" y="44625"/>
                  <a:pt x="184" y="44788"/>
                </a:cubicBezTo>
                <a:cubicBezTo>
                  <a:pt x="224" y="44910"/>
                  <a:pt x="265" y="45053"/>
                  <a:pt x="326" y="45175"/>
                </a:cubicBezTo>
                <a:lnTo>
                  <a:pt x="855" y="46396"/>
                </a:lnTo>
                <a:lnTo>
                  <a:pt x="1160" y="47088"/>
                </a:lnTo>
                <a:cubicBezTo>
                  <a:pt x="1221" y="47210"/>
                  <a:pt x="1323" y="47474"/>
                  <a:pt x="1588" y="47515"/>
                </a:cubicBezTo>
                <a:lnTo>
                  <a:pt x="1771" y="47515"/>
                </a:lnTo>
                <a:cubicBezTo>
                  <a:pt x="1791" y="47535"/>
                  <a:pt x="1812" y="47535"/>
                  <a:pt x="1812" y="47556"/>
                </a:cubicBezTo>
                <a:cubicBezTo>
                  <a:pt x="1832" y="47556"/>
                  <a:pt x="1832" y="47576"/>
                  <a:pt x="1852" y="47596"/>
                </a:cubicBezTo>
                <a:cubicBezTo>
                  <a:pt x="1958" y="47667"/>
                  <a:pt x="2095" y="47722"/>
                  <a:pt x="2236" y="47722"/>
                </a:cubicBezTo>
                <a:cubicBezTo>
                  <a:pt x="2257" y="47722"/>
                  <a:pt x="2279" y="47721"/>
                  <a:pt x="2300" y="47718"/>
                </a:cubicBezTo>
                <a:lnTo>
                  <a:pt x="2503" y="47718"/>
                </a:lnTo>
                <a:cubicBezTo>
                  <a:pt x="2646" y="47718"/>
                  <a:pt x="2788" y="47739"/>
                  <a:pt x="2931" y="47779"/>
                </a:cubicBezTo>
                <a:cubicBezTo>
                  <a:pt x="3012" y="47779"/>
                  <a:pt x="3094" y="47800"/>
                  <a:pt x="3195" y="47820"/>
                </a:cubicBezTo>
                <a:lnTo>
                  <a:pt x="3399" y="47820"/>
                </a:lnTo>
                <a:cubicBezTo>
                  <a:pt x="3602" y="47820"/>
                  <a:pt x="3785" y="47779"/>
                  <a:pt x="3948" y="47678"/>
                </a:cubicBezTo>
                <a:cubicBezTo>
                  <a:pt x="4192" y="47576"/>
                  <a:pt x="4294" y="47311"/>
                  <a:pt x="4213" y="47067"/>
                </a:cubicBezTo>
                <a:cubicBezTo>
                  <a:pt x="3969" y="47027"/>
                  <a:pt x="3867" y="46721"/>
                  <a:pt x="4009" y="46538"/>
                </a:cubicBezTo>
                <a:lnTo>
                  <a:pt x="3989" y="46253"/>
                </a:lnTo>
                <a:cubicBezTo>
                  <a:pt x="3969" y="46070"/>
                  <a:pt x="3969" y="45867"/>
                  <a:pt x="3969" y="45684"/>
                </a:cubicBezTo>
                <a:cubicBezTo>
                  <a:pt x="3969" y="45582"/>
                  <a:pt x="3989" y="45439"/>
                  <a:pt x="3989" y="45338"/>
                </a:cubicBezTo>
                <a:cubicBezTo>
                  <a:pt x="4009" y="45216"/>
                  <a:pt x="4009" y="45053"/>
                  <a:pt x="4009" y="44890"/>
                </a:cubicBezTo>
                <a:cubicBezTo>
                  <a:pt x="4009" y="44544"/>
                  <a:pt x="3948" y="44218"/>
                  <a:pt x="3887" y="43873"/>
                </a:cubicBezTo>
                <a:cubicBezTo>
                  <a:pt x="3806" y="43567"/>
                  <a:pt x="3765" y="43242"/>
                  <a:pt x="3745" y="42916"/>
                </a:cubicBezTo>
                <a:lnTo>
                  <a:pt x="3745" y="42794"/>
                </a:lnTo>
                <a:cubicBezTo>
                  <a:pt x="3765" y="42611"/>
                  <a:pt x="3745" y="42428"/>
                  <a:pt x="3684" y="42265"/>
                </a:cubicBezTo>
                <a:cubicBezTo>
                  <a:pt x="3602" y="42102"/>
                  <a:pt x="3501" y="41960"/>
                  <a:pt x="3358" y="41838"/>
                </a:cubicBezTo>
                <a:cubicBezTo>
                  <a:pt x="3297" y="41797"/>
                  <a:pt x="3256" y="41736"/>
                  <a:pt x="3216" y="41695"/>
                </a:cubicBezTo>
                <a:cubicBezTo>
                  <a:pt x="2992" y="41431"/>
                  <a:pt x="2849" y="41105"/>
                  <a:pt x="2768" y="40759"/>
                </a:cubicBezTo>
                <a:cubicBezTo>
                  <a:pt x="2788" y="40596"/>
                  <a:pt x="2788" y="40434"/>
                  <a:pt x="2768" y="40271"/>
                </a:cubicBezTo>
                <a:lnTo>
                  <a:pt x="2768" y="40189"/>
                </a:lnTo>
                <a:cubicBezTo>
                  <a:pt x="2748" y="38969"/>
                  <a:pt x="3155" y="37768"/>
                  <a:pt x="3562" y="36608"/>
                </a:cubicBezTo>
                <a:cubicBezTo>
                  <a:pt x="3989" y="35408"/>
                  <a:pt x="4416" y="34166"/>
                  <a:pt x="4376" y="32884"/>
                </a:cubicBezTo>
                <a:cubicBezTo>
                  <a:pt x="4376" y="32701"/>
                  <a:pt x="4355" y="32518"/>
                  <a:pt x="4335" y="32335"/>
                </a:cubicBezTo>
                <a:cubicBezTo>
                  <a:pt x="4294" y="32050"/>
                  <a:pt x="4294" y="31785"/>
                  <a:pt x="4294" y="31501"/>
                </a:cubicBezTo>
                <a:cubicBezTo>
                  <a:pt x="4355" y="30890"/>
                  <a:pt x="4518" y="30300"/>
                  <a:pt x="4742" y="29751"/>
                </a:cubicBezTo>
                <a:lnTo>
                  <a:pt x="4803" y="29608"/>
                </a:lnTo>
                <a:cubicBezTo>
                  <a:pt x="5291" y="28224"/>
                  <a:pt x="5698" y="26820"/>
                  <a:pt x="6003" y="25396"/>
                </a:cubicBezTo>
                <a:cubicBezTo>
                  <a:pt x="6146" y="25722"/>
                  <a:pt x="6309" y="26047"/>
                  <a:pt x="6451" y="26373"/>
                </a:cubicBezTo>
                <a:cubicBezTo>
                  <a:pt x="7000" y="27512"/>
                  <a:pt x="7550" y="28692"/>
                  <a:pt x="7530" y="29771"/>
                </a:cubicBezTo>
                <a:cubicBezTo>
                  <a:pt x="7469" y="31928"/>
                  <a:pt x="6471" y="35021"/>
                  <a:pt x="5922" y="36689"/>
                </a:cubicBezTo>
                <a:cubicBezTo>
                  <a:pt x="5780" y="37157"/>
                  <a:pt x="5678" y="37483"/>
                  <a:pt x="5637" y="37666"/>
                </a:cubicBezTo>
                <a:cubicBezTo>
                  <a:pt x="5047" y="40108"/>
                  <a:pt x="4762" y="42631"/>
                  <a:pt x="4782" y="45154"/>
                </a:cubicBezTo>
                <a:cubicBezTo>
                  <a:pt x="4844" y="47088"/>
                  <a:pt x="5006" y="49041"/>
                  <a:pt x="5291" y="50974"/>
                </a:cubicBezTo>
                <a:cubicBezTo>
                  <a:pt x="5637" y="53782"/>
                  <a:pt x="6003" y="56692"/>
                  <a:pt x="5637" y="59561"/>
                </a:cubicBezTo>
                <a:cubicBezTo>
                  <a:pt x="5617" y="59805"/>
                  <a:pt x="5576" y="60090"/>
                  <a:pt x="5535" y="60355"/>
                </a:cubicBezTo>
                <a:cubicBezTo>
                  <a:pt x="5495" y="60538"/>
                  <a:pt x="5474" y="60742"/>
                  <a:pt x="5434" y="60945"/>
                </a:cubicBezTo>
                <a:cubicBezTo>
                  <a:pt x="5169" y="62939"/>
                  <a:pt x="5210" y="64974"/>
                  <a:pt x="5535" y="66968"/>
                </a:cubicBezTo>
                <a:cubicBezTo>
                  <a:pt x="5780" y="68352"/>
                  <a:pt x="5963" y="69776"/>
                  <a:pt x="6126" y="71140"/>
                </a:cubicBezTo>
                <a:cubicBezTo>
                  <a:pt x="6207" y="71791"/>
                  <a:pt x="6288" y="72462"/>
                  <a:pt x="6390" y="73113"/>
                </a:cubicBezTo>
                <a:cubicBezTo>
                  <a:pt x="6553" y="74375"/>
                  <a:pt x="6736" y="75779"/>
                  <a:pt x="6349" y="77061"/>
                </a:cubicBezTo>
                <a:cubicBezTo>
                  <a:pt x="6146" y="77794"/>
                  <a:pt x="5739" y="78465"/>
                  <a:pt x="5189" y="79015"/>
                </a:cubicBezTo>
                <a:cubicBezTo>
                  <a:pt x="5006" y="79198"/>
                  <a:pt x="4803" y="79361"/>
                  <a:pt x="4620" y="79523"/>
                </a:cubicBezTo>
                <a:cubicBezTo>
                  <a:pt x="4213" y="79829"/>
                  <a:pt x="3867" y="80174"/>
                  <a:pt x="3562" y="80581"/>
                </a:cubicBezTo>
                <a:cubicBezTo>
                  <a:pt x="3297" y="81009"/>
                  <a:pt x="3236" y="81456"/>
                  <a:pt x="3419" y="81782"/>
                </a:cubicBezTo>
                <a:cubicBezTo>
                  <a:pt x="3623" y="82189"/>
                  <a:pt x="4111" y="82291"/>
                  <a:pt x="4579" y="82352"/>
                </a:cubicBezTo>
                <a:cubicBezTo>
                  <a:pt x="4925" y="82413"/>
                  <a:pt x="5271" y="82433"/>
                  <a:pt x="5617" y="82454"/>
                </a:cubicBezTo>
                <a:cubicBezTo>
                  <a:pt x="6024" y="82454"/>
                  <a:pt x="6431" y="82372"/>
                  <a:pt x="6817" y="82189"/>
                </a:cubicBezTo>
                <a:cubicBezTo>
                  <a:pt x="6878" y="82148"/>
                  <a:pt x="6960" y="82108"/>
                  <a:pt x="7041" y="82067"/>
                </a:cubicBezTo>
                <a:cubicBezTo>
                  <a:pt x="7143" y="81985"/>
                  <a:pt x="7265" y="81924"/>
                  <a:pt x="7387" y="81884"/>
                </a:cubicBezTo>
                <a:cubicBezTo>
                  <a:pt x="7448" y="81863"/>
                  <a:pt x="7509" y="81843"/>
                  <a:pt x="7591" y="81823"/>
                </a:cubicBezTo>
                <a:cubicBezTo>
                  <a:pt x="7753" y="81802"/>
                  <a:pt x="7916" y="81741"/>
                  <a:pt x="8038" y="81640"/>
                </a:cubicBezTo>
                <a:cubicBezTo>
                  <a:pt x="8242" y="81436"/>
                  <a:pt x="8344" y="81192"/>
                  <a:pt x="8364" y="80927"/>
                </a:cubicBezTo>
                <a:cubicBezTo>
                  <a:pt x="8384" y="80724"/>
                  <a:pt x="8445" y="80561"/>
                  <a:pt x="8527" y="80398"/>
                </a:cubicBezTo>
                <a:cubicBezTo>
                  <a:pt x="8669" y="80256"/>
                  <a:pt x="8832" y="80154"/>
                  <a:pt x="9015" y="80093"/>
                </a:cubicBezTo>
                <a:cubicBezTo>
                  <a:pt x="9259" y="80012"/>
                  <a:pt x="9483" y="79869"/>
                  <a:pt x="9646" y="79666"/>
                </a:cubicBezTo>
                <a:cubicBezTo>
                  <a:pt x="9829" y="79361"/>
                  <a:pt x="9727" y="78974"/>
                  <a:pt x="9666" y="78648"/>
                </a:cubicBezTo>
                <a:cubicBezTo>
                  <a:pt x="9178" y="76776"/>
                  <a:pt x="9239" y="74802"/>
                  <a:pt x="9341" y="72625"/>
                </a:cubicBezTo>
                <a:cubicBezTo>
                  <a:pt x="9361" y="71343"/>
                  <a:pt x="9503" y="70061"/>
                  <a:pt x="9727" y="68800"/>
                </a:cubicBezTo>
                <a:cubicBezTo>
                  <a:pt x="9809" y="68433"/>
                  <a:pt x="9910" y="68067"/>
                  <a:pt x="9992" y="67701"/>
                </a:cubicBezTo>
                <a:cubicBezTo>
                  <a:pt x="10155" y="67151"/>
                  <a:pt x="10277" y="66582"/>
                  <a:pt x="10378" y="66032"/>
                </a:cubicBezTo>
                <a:cubicBezTo>
                  <a:pt x="10582" y="64730"/>
                  <a:pt x="10480" y="63305"/>
                  <a:pt x="10093" y="61515"/>
                </a:cubicBezTo>
                <a:cubicBezTo>
                  <a:pt x="9992" y="61026"/>
                  <a:pt x="9870" y="60477"/>
                  <a:pt x="10114" y="60070"/>
                </a:cubicBezTo>
                <a:cubicBezTo>
                  <a:pt x="10846" y="58829"/>
                  <a:pt x="10887" y="57343"/>
                  <a:pt x="10928" y="55919"/>
                </a:cubicBezTo>
                <a:cubicBezTo>
                  <a:pt x="10928" y="55573"/>
                  <a:pt x="10948" y="55227"/>
                  <a:pt x="10948" y="54901"/>
                </a:cubicBezTo>
                <a:lnTo>
                  <a:pt x="10968" y="54596"/>
                </a:lnTo>
                <a:cubicBezTo>
                  <a:pt x="10989" y="54189"/>
                  <a:pt x="11009" y="53803"/>
                  <a:pt x="11091" y="53416"/>
                </a:cubicBezTo>
                <a:cubicBezTo>
                  <a:pt x="11172" y="53050"/>
                  <a:pt x="11274" y="52724"/>
                  <a:pt x="11396" y="52399"/>
                </a:cubicBezTo>
                <a:cubicBezTo>
                  <a:pt x="11436" y="52297"/>
                  <a:pt x="11457" y="52195"/>
                  <a:pt x="11498" y="52093"/>
                </a:cubicBezTo>
                <a:cubicBezTo>
                  <a:pt x="11701" y="51463"/>
                  <a:pt x="11864" y="50832"/>
                  <a:pt x="12047" y="50079"/>
                </a:cubicBezTo>
                <a:cubicBezTo>
                  <a:pt x="12474" y="48309"/>
                  <a:pt x="12881" y="46396"/>
                  <a:pt x="12942" y="44422"/>
                </a:cubicBezTo>
                <a:cubicBezTo>
                  <a:pt x="12963" y="44076"/>
                  <a:pt x="13003" y="43730"/>
                  <a:pt x="13227" y="43608"/>
                </a:cubicBezTo>
                <a:lnTo>
                  <a:pt x="13288" y="43608"/>
                </a:lnTo>
                <a:cubicBezTo>
                  <a:pt x="13288" y="43598"/>
                  <a:pt x="13293" y="43593"/>
                  <a:pt x="13301" y="43593"/>
                </a:cubicBezTo>
                <a:cubicBezTo>
                  <a:pt x="13309" y="43593"/>
                  <a:pt x="13319" y="43598"/>
                  <a:pt x="13329" y="43608"/>
                </a:cubicBezTo>
                <a:cubicBezTo>
                  <a:pt x="13573" y="43730"/>
                  <a:pt x="13614" y="44076"/>
                  <a:pt x="13614" y="44422"/>
                </a:cubicBezTo>
                <a:cubicBezTo>
                  <a:pt x="13675" y="46396"/>
                  <a:pt x="14082" y="48309"/>
                  <a:pt x="14509" y="50079"/>
                </a:cubicBezTo>
                <a:cubicBezTo>
                  <a:pt x="14692" y="50832"/>
                  <a:pt x="14855" y="51463"/>
                  <a:pt x="15059" y="52093"/>
                </a:cubicBezTo>
                <a:cubicBezTo>
                  <a:pt x="15099" y="52195"/>
                  <a:pt x="15140" y="52297"/>
                  <a:pt x="15160" y="52378"/>
                </a:cubicBezTo>
                <a:cubicBezTo>
                  <a:pt x="15303" y="52724"/>
                  <a:pt x="15404" y="53050"/>
                  <a:pt x="15486" y="53396"/>
                </a:cubicBezTo>
                <a:cubicBezTo>
                  <a:pt x="15547" y="53782"/>
                  <a:pt x="15588" y="54189"/>
                  <a:pt x="15588" y="54576"/>
                </a:cubicBezTo>
                <a:lnTo>
                  <a:pt x="15608" y="54881"/>
                </a:lnTo>
                <a:cubicBezTo>
                  <a:pt x="15628" y="55227"/>
                  <a:pt x="15628" y="55573"/>
                  <a:pt x="15628" y="55899"/>
                </a:cubicBezTo>
                <a:cubicBezTo>
                  <a:pt x="15669" y="57343"/>
                  <a:pt x="15710" y="58829"/>
                  <a:pt x="16442" y="60070"/>
                </a:cubicBezTo>
                <a:cubicBezTo>
                  <a:pt x="16707" y="60477"/>
                  <a:pt x="16564" y="61026"/>
                  <a:pt x="16463" y="61515"/>
                </a:cubicBezTo>
                <a:cubicBezTo>
                  <a:pt x="16076" y="63285"/>
                  <a:pt x="15995" y="64730"/>
                  <a:pt x="16178" y="66012"/>
                </a:cubicBezTo>
                <a:cubicBezTo>
                  <a:pt x="16279" y="66582"/>
                  <a:pt x="16402" y="67151"/>
                  <a:pt x="16564" y="67701"/>
                </a:cubicBezTo>
                <a:cubicBezTo>
                  <a:pt x="16646" y="68067"/>
                  <a:pt x="16747" y="68433"/>
                  <a:pt x="16829" y="68800"/>
                </a:cubicBezTo>
                <a:cubicBezTo>
                  <a:pt x="17073" y="70061"/>
                  <a:pt x="17195" y="71323"/>
                  <a:pt x="17215" y="72605"/>
                </a:cubicBezTo>
                <a:cubicBezTo>
                  <a:pt x="17338" y="74802"/>
                  <a:pt x="17378" y="76756"/>
                  <a:pt x="16910" y="78648"/>
                </a:cubicBezTo>
                <a:cubicBezTo>
                  <a:pt x="16829" y="78954"/>
                  <a:pt x="16727" y="79340"/>
                  <a:pt x="16931" y="79666"/>
                </a:cubicBezTo>
                <a:cubicBezTo>
                  <a:pt x="17073" y="79869"/>
                  <a:pt x="17297" y="80012"/>
                  <a:pt x="17541" y="80093"/>
                </a:cubicBezTo>
                <a:cubicBezTo>
                  <a:pt x="17724" y="80154"/>
                  <a:pt x="17887" y="80256"/>
                  <a:pt x="18029" y="80398"/>
                </a:cubicBezTo>
                <a:cubicBezTo>
                  <a:pt x="18131" y="80541"/>
                  <a:pt x="18192" y="80724"/>
                  <a:pt x="18192" y="80907"/>
                </a:cubicBezTo>
                <a:cubicBezTo>
                  <a:pt x="18213" y="81192"/>
                  <a:pt x="18335" y="81436"/>
                  <a:pt x="18518" y="81640"/>
                </a:cubicBezTo>
                <a:cubicBezTo>
                  <a:pt x="18660" y="81741"/>
                  <a:pt x="18803" y="81802"/>
                  <a:pt x="18986" y="81823"/>
                </a:cubicBezTo>
                <a:cubicBezTo>
                  <a:pt x="19047" y="81843"/>
                  <a:pt x="19108" y="81863"/>
                  <a:pt x="19169" y="81884"/>
                </a:cubicBezTo>
                <a:cubicBezTo>
                  <a:pt x="19291" y="81924"/>
                  <a:pt x="19413" y="81985"/>
                  <a:pt x="19535" y="82067"/>
                </a:cubicBezTo>
                <a:cubicBezTo>
                  <a:pt x="19596" y="82108"/>
                  <a:pt x="19678" y="82148"/>
                  <a:pt x="19759" y="82189"/>
                </a:cubicBezTo>
                <a:cubicBezTo>
                  <a:pt x="20089" y="82354"/>
                  <a:pt x="20451" y="82436"/>
                  <a:pt x="20817" y="82436"/>
                </a:cubicBezTo>
                <a:cubicBezTo>
                  <a:pt x="20858" y="82436"/>
                  <a:pt x="20899" y="82435"/>
                  <a:pt x="20939" y="82433"/>
                </a:cubicBezTo>
                <a:cubicBezTo>
                  <a:pt x="21285" y="82433"/>
                  <a:pt x="21631" y="82413"/>
                  <a:pt x="21977" y="82352"/>
                </a:cubicBezTo>
                <a:cubicBezTo>
                  <a:pt x="22465" y="82291"/>
                  <a:pt x="22933" y="82169"/>
                  <a:pt x="23157" y="81782"/>
                </a:cubicBezTo>
                <a:cubicBezTo>
                  <a:pt x="23340" y="81456"/>
                  <a:pt x="23279" y="81029"/>
                  <a:pt x="22994" y="80581"/>
                </a:cubicBezTo>
                <a:cubicBezTo>
                  <a:pt x="22689" y="80174"/>
                  <a:pt x="22343" y="79808"/>
                  <a:pt x="21957" y="79503"/>
                </a:cubicBezTo>
                <a:cubicBezTo>
                  <a:pt x="21753" y="79340"/>
                  <a:pt x="21550" y="79177"/>
                  <a:pt x="21367" y="78994"/>
                </a:cubicBezTo>
                <a:cubicBezTo>
                  <a:pt x="20838" y="78465"/>
                  <a:pt x="20431" y="77814"/>
                  <a:pt x="20186" y="77102"/>
                </a:cubicBezTo>
                <a:cubicBezTo>
                  <a:pt x="19820" y="75820"/>
                  <a:pt x="20003" y="74395"/>
                  <a:pt x="20166" y="73154"/>
                </a:cubicBezTo>
                <a:cubicBezTo>
                  <a:pt x="20268" y="72503"/>
                  <a:pt x="20349" y="71832"/>
                  <a:pt x="20431" y="71180"/>
                </a:cubicBezTo>
                <a:cubicBezTo>
                  <a:pt x="20593" y="69797"/>
                  <a:pt x="20776" y="68393"/>
                  <a:pt x="21021" y="67009"/>
                </a:cubicBezTo>
                <a:cubicBezTo>
                  <a:pt x="21346" y="65015"/>
                  <a:pt x="21387" y="62980"/>
                  <a:pt x="21102" y="60986"/>
                </a:cubicBezTo>
                <a:cubicBezTo>
                  <a:pt x="21082" y="60782"/>
                  <a:pt x="21061" y="60579"/>
                  <a:pt x="21021" y="60375"/>
                </a:cubicBezTo>
                <a:cubicBezTo>
                  <a:pt x="20980" y="60131"/>
                  <a:pt x="20939" y="59846"/>
                  <a:pt x="20899" y="59582"/>
                </a:cubicBezTo>
                <a:cubicBezTo>
                  <a:pt x="20553" y="56733"/>
                  <a:pt x="20899" y="53823"/>
                  <a:pt x="21265" y="51015"/>
                </a:cubicBezTo>
                <a:cubicBezTo>
                  <a:pt x="21529" y="49082"/>
                  <a:pt x="21713" y="47128"/>
                  <a:pt x="21774" y="45175"/>
                </a:cubicBezTo>
                <a:cubicBezTo>
                  <a:pt x="21794" y="42652"/>
                  <a:pt x="21509" y="40149"/>
                  <a:pt x="20919" y="37687"/>
                </a:cubicBezTo>
                <a:cubicBezTo>
                  <a:pt x="20736" y="36893"/>
                  <a:pt x="19535" y="30849"/>
                  <a:pt x="19474" y="29771"/>
                </a:cubicBezTo>
                <a:cubicBezTo>
                  <a:pt x="19413" y="28570"/>
                  <a:pt x="19902" y="27268"/>
                  <a:pt x="20370" y="26027"/>
                </a:cubicBezTo>
                <a:cubicBezTo>
                  <a:pt x="20431" y="25844"/>
                  <a:pt x="20492" y="25681"/>
                  <a:pt x="20553" y="25518"/>
                </a:cubicBezTo>
                <a:cubicBezTo>
                  <a:pt x="20878" y="26902"/>
                  <a:pt x="21265" y="28286"/>
                  <a:pt x="21753" y="29629"/>
                </a:cubicBezTo>
                <a:lnTo>
                  <a:pt x="21814" y="29771"/>
                </a:lnTo>
                <a:cubicBezTo>
                  <a:pt x="22038" y="30341"/>
                  <a:pt x="22181" y="30931"/>
                  <a:pt x="22262" y="31541"/>
                </a:cubicBezTo>
                <a:cubicBezTo>
                  <a:pt x="22262" y="31806"/>
                  <a:pt x="22242" y="32091"/>
                  <a:pt x="22221" y="32376"/>
                </a:cubicBezTo>
                <a:cubicBezTo>
                  <a:pt x="22201" y="32559"/>
                  <a:pt x="22181" y="32721"/>
                  <a:pt x="22181" y="32905"/>
                </a:cubicBezTo>
                <a:cubicBezTo>
                  <a:pt x="22140" y="34187"/>
                  <a:pt x="22567" y="35428"/>
                  <a:pt x="22994" y="36628"/>
                </a:cubicBezTo>
                <a:cubicBezTo>
                  <a:pt x="23401" y="37788"/>
                  <a:pt x="23808" y="38989"/>
                  <a:pt x="23788" y="40210"/>
                </a:cubicBezTo>
                <a:lnTo>
                  <a:pt x="23788" y="40312"/>
                </a:lnTo>
                <a:cubicBezTo>
                  <a:pt x="23768" y="40474"/>
                  <a:pt x="23768" y="40637"/>
                  <a:pt x="23788" y="40800"/>
                </a:cubicBezTo>
                <a:cubicBezTo>
                  <a:pt x="23707" y="41146"/>
                  <a:pt x="23564" y="41451"/>
                  <a:pt x="23340" y="41736"/>
                </a:cubicBezTo>
                <a:cubicBezTo>
                  <a:pt x="23300" y="41777"/>
                  <a:pt x="23259" y="41817"/>
                  <a:pt x="23198" y="41858"/>
                </a:cubicBezTo>
                <a:cubicBezTo>
                  <a:pt x="23056" y="41980"/>
                  <a:pt x="22954" y="42143"/>
                  <a:pt x="22872" y="42306"/>
                </a:cubicBezTo>
                <a:cubicBezTo>
                  <a:pt x="22811" y="42468"/>
                  <a:pt x="22791" y="42652"/>
                  <a:pt x="22811" y="42835"/>
                </a:cubicBezTo>
                <a:lnTo>
                  <a:pt x="22811" y="42937"/>
                </a:lnTo>
                <a:cubicBezTo>
                  <a:pt x="22791" y="43262"/>
                  <a:pt x="22750" y="43588"/>
                  <a:pt x="22669" y="43913"/>
                </a:cubicBezTo>
                <a:cubicBezTo>
                  <a:pt x="22588" y="44239"/>
                  <a:pt x="22547" y="44585"/>
                  <a:pt x="22547" y="44931"/>
                </a:cubicBezTo>
                <a:cubicBezTo>
                  <a:pt x="22547" y="45073"/>
                  <a:pt x="22547" y="45216"/>
                  <a:pt x="22567" y="45358"/>
                </a:cubicBezTo>
                <a:cubicBezTo>
                  <a:pt x="22588" y="45500"/>
                  <a:pt x="22588" y="45623"/>
                  <a:pt x="22588" y="45724"/>
                </a:cubicBezTo>
                <a:cubicBezTo>
                  <a:pt x="22588" y="45907"/>
                  <a:pt x="22588" y="46091"/>
                  <a:pt x="22567" y="46274"/>
                </a:cubicBezTo>
                <a:lnTo>
                  <a:pt x="22526" y="46579"/>
                </a:lnTo>
                <a:cubicBezTo>
                  <a:pt x="22526" y="46681"/>
                  <a:pt x="22547" y="46782"/>
                  <a:pt x="22588" y="46864"/>
                </a:cubicBezTo>
                <a:cubicBezTo>
                  <a:pt x="22486" y="46904"/>
                  <a:pt x="22384" y="46986"/>
                  <a:pt x="22343" y="47108"/>
                </a:cubicBezTo>
                <a:cubicBezTo>
                  <a:pt x="22262" y="47332"/>
                  <a:pt x="22364" y="47596"/>
                  <a:pt x="22588" y="47718"/>
                </a:cubicBezTo>
                <a:cubicBezTo>
                  <a:pt x="22750" y="47820"/>
                  <a:pt x="22954" y="47861"/>
                  <a:pt x="23137" y="47861"/>
                </a:cubicBezTo>
                <a:cubicBezTo>
                  <a:pt x="23218" y="47861"/>
                  <a:pt x="23279" y="47861"/>
                  <a:pt x="23361" y="47841"/>
                </a:cubicBezTo>
                <a:cubicBezTo>
                  <a:pt x="23442" y="47841"/>
                  <a:pt x="23524" y="47820"/>
                  <a:pt x="23605" y="47800"/>
                </a:cubicBezTo>
                <a:cubicBezTo>
                  <a:pt x="23747" y="47779"/>
                  <a:pt x="23890" y="47759"/>
                  <a:pt x="24053" y="47759"/>
                </a:cubicBezTo>
                <a:lnTo>
                  <a:pt x="24256" y="47759"/>
                </a:lnTo>
                <a:cubicBezTo>
                  <a:pt x="24275" y="47762"/>
                  <a:pt x="24293" y="47763"/>
                  <a:pt x="24312" y="47763"/>
                </a:cubicBezTo>
                <a:cubicBezTo>
                  <a:pt x="24440" y="47763"/>
                  <a:pt x="24580" y="47705"/>
                  <a:pt x="24704" y="47617"/>
                </a:cubicBezTo>
                <a:lnTo>
                  <a:pt x="24724" y="47596"/>
                </a:lnTo>
                <a:cubicBezTo>
                  <a:pt x="24744" y="47576"/>
                  <a:pt x="24744" y="47576"/>
                  <a:pt x="24765" y="47556"/>
                </a:cubicBezTo>
                <a:lnTo>
                  <a:pt x="24968" y="47556"/>
                </a:lnTo>
                <a:cubicBezTo>
                  <a:pt x="25233" y="47515"/>
                  <a:pt x="25335" y="47250"/>
                  <a:pt x="25396" y="47128"/>
                </a:cubicBezTo>
                <a:lnTo>
                  <a:pt x="25701" y="46436"/>
                </a:lnTo>
                <a:lnTo>
                  <a:pt x="26230" y="45216"/>
                </a:lnTo>
                <a:cubicBezTo>
                  <a:pt x="26291" y="45093"/>
                  <a:pt x="26332" y="44951"/>
                  <a:pt x="26372" y="44829"/>
                </a:cubicBezTo>
                <a:cubicBezTo>
                  <a:pt x="26393" y="44666"/>
                  <a:pt x="26393" y="44503"/>
                  <a:pt x="26372" y="44361"/>
                </a:cubicBezTo>
                <a:cubicBezTo>
                  <a:pt x="26311" y="43669"/>
                  <a:pt x="26230" y="42977"/>
                  <a:pt x="26128" y="42306"/>
                </a:cubicBezTo>
                <a:lnTo>
                  <a:pt x="26108" y="42204"/>
                </a:lnTo>
                <a:cubicBezTo>
                  <a:pt x="26087" y="42021"/>
                  <a:pt x="26067" y="41838"/>
                  <a:pt x="26026" y="41655"/>
                </a:cubicBezTo>
                <a:cubicBezTo>
                  <a:pt x="26026" y="41431"/>
                  <a:pt x="26026" y="41268"/>
                  <a:pt x="26047" y="41125"/>
                </a:cubicBezTo>
                <a:cubicBezTo>
                  <a:pt x="26047" y="40902"/>
                  <a:pt x="26047" y="40719"/>
                  <a:pt x="26067" y="40495"/>
                </a:cubicBezTo>
                <a:cubicBezTo>
                  <a:pt x="26311" y="36567"/>
                  <a:pt x="26555" y="32498"/>
                  <a:pt x="25497" y="28652"/>
                </a:cubicBezTo>
                <a:lnTo>
                  <a:pt x="25457" y="28489"/>
                </a:lnTo>
                <a:cubicBezTo>
                  <a:pt x="25355" y="28204"/>
                  <a:pt x="25294" y="27919"/>
                  <a:pt x="25253" y="27614"/>
                </a:cubicBezTo>
                <a:cubicBezTo>
                  <a:pt x="25212" y="27309"/>
                  <a:pt x="25192" y="27024"/>
                  <a:pt x="25212" y="26719"/>
                </a:cubicBezTo>
                <a:lnTo>
                  <a:pt x="25212" y="26190"/>
                </a:lnTo>
                <a:cubicBezTo>
                  <a:pt x="25151" y="25498"/>
                  <a:pt x="25029" y="24806"/>
                  <a:pt x="24867" y="24114"/>
                </a:cubicBezTo>
                <a:cubicBezTo>
                  <a:pt x="24785" y="23748"/>
                  <a:pt x="24704" y="23381"/>
                  <a:pt x="24622" y="22995"/>
                </a:cubicBezTo>
                <a:cubicBezTo>
                  <a:pt x="24521" y="22323"/>
                  <a:pt x="24460" y="21632"/>
                  <a:pt x="24419" y="20960"/>
                </a:cubicBezTo>
                <a:cubicBezTo>
                  <a:pt x="24378" y="20492"/>
                  <a:pt x="24337" y="20024"/>
                  <a:pt x="24297" y="19536"/>
                </a:cubicBezTo>
                <a:cubicBezTo>
                  <a:pt x="24114" y="18091"/>
                  <a:pt x="23747" y="17033"/>
                  <a:pt x="23157" y="16219"/>
                </a:cubicBezTo>
                <a:cubicBezTo>
                  <a:pt x="22567" y="15364"/>
                  <a:pt x="21651" y="14815"/>
                  <a:pt x="20634" y="14693"/>
                </a:cubicBezTo>
                <a:lnTo>
                  <a:pt x="20349" y="14571"/>
                </a:lnTo>
                <a:cubicBezTo>
                  <a:pt x="19515" y="14265"/>
                  <a:pt x="17317" y="13411"/>
                  <a:pt x="16239" y="12800"/>
                </a:cubicBezTo>
                <a:cubicBezTo>
                  <a:pt x="16137" y="12760"/>
                  <a:pt x="16035" y="12678"/>
                  <a:pt x="15974" y="12597"/>
                </a:cubicBezTo>
                <a:cubicBezTo>
                  <a:pt x="15913" y="12475"/>
                  <a:pt x="15893" y="12332"/>
                  <a:pt x="15934" y="12210"/>
                </a:cubicBezTo>
                <a:cubicBezTo>
                  <a:pt x="15954" y="11864"/>
                  <a:pt x="15954" y="11274"/>
                  <a:pt x="15954" y="10725"/>
                </a:cubicBezTo>
                <a:cubicBezTo>
                  <a:pt x="16605" y="9911"/>
                  <a:pt x="16992" y="8893"/>
                  <a:pt x="17053" y="7835"/>
                </a:cubicBezTo>
                <a:cubicBezTo>
                  <a:pt x="17215" y="7774"/>
                  <a:pt x="17358" y="7652"/>
                  <a:pt x="17439" y="7510"/>
                </a:cubicBezTo>
                <a:cubicBezTo>
                  <a:pt x="17480" y="7387"/>
                  <a:pt x="17521" y="7245"/>
                  <a:pt x="17541" y="7123"/>
                </a:cubicBezTo>
                <a:lnTo>
                  <a:pt x="17663" y="6329"/>
                </a:lnTo>
                <a:lnTo>
                  <a:pt x="17826" y="5393"/>
                </a:lnTo>
                <a:cubicBezTo>
                  <a:pt x="17846" y="5271"/>
                  <a:pt x="17846" y="5149"/>
                  <a:pt x="17826" y="5027"/>
                </a:cubicBezTo>
                <a:cubicBezTo>
                  <a:pt x="17806" y="4864"/>
                  <a:pt x="17684" y="4742"/>
                  <a:pt x="17541" y="4701"/>
                </a:cubicBezTo>
                <a:lnTo>
                  <a:pt x="17480" y="4701"/>
                </a:lnTo>
                <a:cubicBezTo>
                  <a:pt x="17419" y="4701"/>
                  <a:pt x="17358" y="4722"/>
                  <a:pt x="17317" y="4742"/>
                </a:cubicBezTo>
                <a:cubicBezTo>
                  <a:pt x="17297" y="4091"/>
                  <a:pt x="17215" y="3440"/>
                  <a:pt x="17032" y="2809"/>
                </a:cubicBezTo>
                <a:cubicBezTo>
                  <a:pt x="16788" y="2097"/>
                  <a:pt x="16381" y="1446"/>
                  <a:pt x="15852" y="917"/>
                </a:cubicBezTo>
                <a:cubicBezTo>
                  <a:pt x="15323" y="388"/>
                  <a:pt x="14163" y="42"/>
                  <a:pt x="13370" y="42"/>
                </a:cubicBezTo>
                <a:lnTo>
                  <a:pt x="13370" y="1"/>
                </a:lnTo>
                <a:close/>
              </a:path>
            </a:pathLst>
          </a:custGeom>
          <a:solidFill>
            <a:srgbClr val="B8CE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p:nvPr/>
        </p:nvSpPr>
        <p:spPr>
          <a:xfrm>
            <a:off x="1028376" y="1717239"/>
            <a:ext cx="250561" cy="427216"/>
          </a:xfrm>
          <a:custGeom>
            <a:avLst/>
            <a:gdLst/>
            <a:ahLst/>
            <a:cxnLst/>
            <a:rect l="l" t="t" r="r" b="b"/>
            <a:pathLst>
              <a:path w="5577" h="9509" extrusionOk="0">
                <a:moveTo>
                  <a:pt x="4457" y="0"/>
                </a:moveTo>
                <a:cubicBezTo>
                  <a:pt x="4091" y="0"/>
                  <a:pt x="3745" y="102"/>
                  <a:pt x="3440" y="285"/>
                </a:cubicBezTo>
                <a:cubicBezTo>
                  <a:pt x="2565" y="794"/>
                  <a:pt x="1954" y="1649"/>
                  <a:pt x="1466" y="2544"/>
                </a:cubicBezTo>
                <a:cubicBezTo>
                  <a:pt x="489" y="4375"/>
                  <a:pt x="1" y="6532"/>
                  <a:pt x="367" y="8588"/>
                </a:cubicBezTo>
                <a:cubicBezTo>
                  <a:pt x="387" y="8771"/>
                  <a:pt x="428" y="8933"/>
                  <a:pt x="530" y="9096"/>
                </a:cubicBezTo>
                <a:cubicBezTo>
                  <a:pt x="716" y="9399"/>
                  <a:pt x="1056" y="9509"/>
                  <a:pt x="1423" y="9509"/>
                </a:cubicBezTo>
                <a:cubicBezTo>
                  <a:pt x="1698" y="9509"/>
                  <a:pt x="1987" y="9448"/>
                  <a:pt x="2239" y="9361"/>
                </a:cubicBezTo>
                <a:cubicBezTo>
                  <a:pt x="2992" y="9117"/>
                  <a:pt x="3684" y="8730"/>
                  <a:pt x="4294" y="8242"/>
                </a:cubicBezTo>
                <a:cubicBezTo>
                  <a:pt x="4722" y="7936"/>
                  <a:pt x="5047" y="7529"/>
                  <a:pt x="5251" y="7061"/>
                </a:cubicBezTo>
                <a:cubicBezTo>
                  <a:pt x="5373" y="6736"/>
                  <a:pt x="5434" y="6370"/>
                  <a:pt x="5454" y="6024"/>
                </a:cubicBezTo>
                <a:cubicBezTo>
                  <a:pt x="5576" y="4477"/>
                  <a:pt x="5556" y="2910"/>
                  <a:pt x="5535" y="1364"/>
                </a:cubicBezTo>
                <a:cubicBezTo>
                  <a:pt x="5556" y="1059"/>
                  <a:pt x="5495" y="753"/>
                  <a:pt x="5373" y="468"/>
                </a:cubicBezTo>
                <a:cubicBezTo>
                  <a:pt x="5169" y="184"/>
                  <a:pt x="4823" y="0"/>
                  <a:pt x="4457" y="0"/>
                </a:cubicBezTo>
                <a:close/>
              </a:path>
            </a:pathLst>
          </a:custGeom>
          <a:solidFill>
            <a:srgbClr val="0F5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1"/>
          <p:cNvSpPr/>
          <p:nvPr/>
        </p:nvSpPr>
        <p:spPr>
          <a:xfrm>
            <a:off x="1197265" y="1613003"/>
            <a:ext cx="127369" cy="283268"/>
          </a:xfrm>
          <a:custGeom>
            <a:avLst/>
            <a:gdLst/>
            <a:ahLst/>
            <a:cxnLst/>
            <a:rect l="l" t="t" r="r" b="b"/>
            <a:pathLst>
              <a:path w="2835" h="6305" extrusionOk="0">
                <a:moveTo>
                  <a:pt x="2326" y="1"/>
                </a:moveTo>
                <a:cubicBezTo>
                  <a:pt x="2326" y="1"/>
                  <a:pt x="2468" y="3501"/>
                  <a:pt x="2326" y="4457"/>
                </a:cubicBezTo>
                <a:cubicBezTo>
                  <a:pt x="2265" y="4966"/>
                  <a:pt x="1919" y="5393"/>
                  <a:pt x="1410" y="5556"/>
                </a:cubicBezTo>
                <a:cubicBezTo>
                  <a:pt x="1410" y="5556"/>
                  <a:pt x="1" y="6304"/>
                  <a:pt x="947" y="6304"/>
                </a:cubicBezTo>
                <a:cubicBezTo>
                  <a:pt x="1024" y="6304"/>
                  <a:pt x="1117" y="6299"/>
                  <a:pt x="1227" y="6288"/>
                </a:cubicBezTo>
                <a:cubicBezTo>
                  <a:pt x="2692" y="6126"/>
                  <a:pt x="2835" y="4457"/>
                  <a:pt x="2835" y="4457"/>
                </a:cubicBezTo>
                <a:lnTo>
                  <a:pt x="2835" y="1"/>
                </a:lnTo>
                <a:close/>
              </a:path>
            </a:pathLst>
          </a:custGeom>
          <a:solidFill>
            <a:srgbClr val="0F5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1"/>
          <p:cNvSpPr/>
          <p:nvPr/>
        </p:nvSpPr>
        <p:spPr>
          <a:xfrm>
            <a:off x="1361166" y="1717239"/>
            <a:ext cx="250561" cy="427216"/>
          </a:xfrm>
          <a:custGeom>
            <a:avLst/>
            <a:gdLst/>
            <a:ahLst/>
            <a:cxnLst/>
            <a:rect l="l" t="t" r="r" b="b"/>
            <a:pathLst>
              <a:path w="5577" h="9509" extrusionOk="0">
                <a:moveTo>
                  <a:pt x="1120" y="0"/>
                </a:moveTo>
                <a:cubicBezTo>
                  <a:pt x="753" y="0"/>
                  <a:pt x="408" y="184"/>
                  <a:pt x="204" y="468"/>
                </a:cubicBezTo>
                <a:cubicBezTo>
                  <a:pt x="62" y="753"/>
                  <a:pt x="1" y="1059"/>
                  <a:pt x="41" y="1364"/>
                </a:cubicBezTo>
                <a:cubicBezTo>
                  <a:pt x="21" y="2910"/>
                  <a:pt x="1" y="4477"/>
                  <a:pt x="123" y="6024"/>
                </a:cubicBezTo>
                <a:cubicBezTo>
                  <a:pt x="123" y="6370"/>
                  <a:pt x="184" y="6736"/>
                  <a:pt x="306" y="7061"/>
                </a:cubicBezTo>
                <a:cubicBezTo>
                  <a:pt x="509" y="7529"/>
                  <a:pt x="855" y="7936"/>
                  <a:pt x="1262" y="8242"/>
                </a:cubicBezTo>
                <a:cubicBezTo>
                  <a:pt x="1893" y="8730"/>
                  <a:pt x="2585" y="9117"/>
                  <a:pt x="3338" y="9361"/>
                </a:cubicBezTo>
                <a:cubicBezTo>
                  <a:pt x="3590" y="9448"/>
                  <a:pt x="3879" y="9509"/>
                  <a:pt x="4153" y="9509"/>
                </a:cubicBezTo>
                <a:cubicBezTo>
                  <a:pt x="4521" y="9509"/>
                  <a:pt x="4861" y="9399"/>
                  <a:pt x="5047" y="9096"/>
                </a:cubicBezTo>
                <a:cubicBezTo>
                  <a:pt x="5128" y="8933"/>
                  <a:pt x="5189" y="8771"/>
                  <a:pt x="5210" y="8588"/>
                </a:cubicBezTo>
                <a:cubicBezTo>
                  <a:pt x="5576" y="6532"/>
                  <a:pt x="5067" y="4375"/>
                  <a:pt x="4091" y="2544"/>
                </a:cubicBezTo>
                <a:cubicBezTo>
                  <a:pt x="3623" y="1649"/>
                  <a:pt x="3012" y="794"/>
                  <a:pt x="2137" y="285"/>
                </a:cubicBezTo>
                <a:cubicBezTo>
                  <a:pt x="1812" y="102"/>
                  <a:pt x="1466" y="0"/>
                  <a:pt x="1120" y="0"/>
                </a:cubicBezTo>
                <a:close/>
              </a:path>
            </a:pathLst>
          </a:custGeom>
          <a:solidFill>
            <a:srgbClr val="0F5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1"/>
          <p:cNvSpPr/>
          <p:nvPr/>
        </p:nvSpPr>
        <p:spPr>
          <a:xfrm>
            <a:off x="1316371" y="1613003"/>
            <a:ext cx="126426" cy="283268"/>
          </a:xfrm>
          <a:custGeom>
            <a:avLst/>
            <a:gdLst/>
            <a:ahLst/>
            <a:cxnLst/>
            <a:rect l="l" t="t" r="r" b="b"/>
            <a:pathLst>
              <a:path w="2814" h="6305" extrusionOk="0">
                <a:moveTo>
                  <a:pt x="0" y="1"/>
                </a:moveTo>
                <a:lnTo>
                  <a:pt x="0" y="4457"/>
                </a:lnTo>
                <a:cubicBezTo>
                  <a:pt x="0" y="4457"/>
                  <a:pt x="143" y="6126"/>
                  <a:pt x="1608" y="6288"/>
                </a:cubicBezTo>
                <a:cubicBezTo>
                  <a:pt x="1717" y="6299"/>
                  <a:pt x="1808" y="6304"/>
                  <a:pt x="1884" y="6304"/>
                </a:cubicBezTo>
                <a:cubicBezTo>
                  <a:pt x="2814" y="6304"/>
                  <a:pt x="1405" y="5556"/>
                  <a:pt x="1405" y="5556"/>
                </a:cubicBezTo>
                <a:cubicBezTo>
                  <a:pt x="916" y="5393"/>
                  <a:pt x="550" y="4966"/>
                  <a:pt x="509" y="4457"/>
                </a:cubicBezTo>
                <a:cubicBezTo>
                  <a:pt x="346" y="3501"/>
                  <a:pt x="509" y="1"/>
                  <a:pt x="509" y="1"/>
                </a:cubicBezTo>
                <a:close/>
              </a:path>
            </a:pathLst>
          </a:custGeom>
          <a:solidFill>
            <a:srgbClr val="0F5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1"/>
          <p:cNvSpPr/>
          <p:nvPr/>
        </p:nvSpPr>
        <p:spPr>
          <a:xfrm>
            <a:off x="1447115" y="3026339"/>
            <a:ext cx="169152" cy="544431"/>
          </a:xfrm>
          <a:custGeom>
            <a:avLst/>
            <a:gdLst/>
            <a:ahLst/>
            <a:cxnLst/>
            <a:rect l="l" t="t" r="r" b="b"/>
            <a:pathLst>
              <a:path w="3765" h="12118" extrusionOk="0">
                <a:moveTo>
                  <a:pt x="2221" y="1"/>
                </a:moveTo>
                <a:cubicBezTo>
                  <a:pt x="2144" y="1"/>
                  <a:pt x="2067" y="14"/>
                  <a:pt x="1994" y="43"/>
                </a:cubicBezTo>
                <a:cubicBezTo>
                  <a:pt x="1791" y="165"/>
                  <a:pt x="1608" y="328"/>
                  <a:pt x="1465" y="511"/>
                </a:cubicBezTo>
                <a:cubicBezTo>
                  <a:pt x="1425" y="552"/>
                  <a:pt x="1384" y="572"/>
                  <a:pt x="1343" y="593"/>
                </a:cubicBezTo>
                <a:cubicBezTo>
                  <a:pt x="1282" y="572"/>
                  <a:pt x="1242" y="552"/>
                  <a:pt x="1201" y="511"/>
                </a:cubicBezTo>
                <a:cubicBezTo>
                  <a:pt x="1011" y="356"/>
                  <a:pt x="793" y="143"/>
                  <a:pt x="569" y="143"/>
                </a:cubicBezTo>
                <a:cubicBezTo>
                  <a:pt x="529" y="143"/>
                  <a:pt x="489" y="150"/>
                  <a:pt x="448" y="165"/>
                </a:cubicBezTo>
                <a:cubicBezTo>
                  <a:pt x="285" y="247"/>
                  <a:pt x="163" y="389"/>
                  <a:pt x="122" y="552"/>
                </a:cubicBezTo>
                <a:cubicBezTo>
                  <a:pt x="41" y="694"/>
                  <a:pt x="0" y="857"/>
                  <a:pt x="21" y="1040"/>
                </a:cubicBezTo>
                <a:cubicBezTo>
                  <a:pt x="82" y="1224"/>
                  <a:pt x="285" y="1325"/>
                  <a:pt x="428" y="1447"/>
                </a:cubicBezTo>
                <a:cubicBezTo>
                  <a:pt x="774" y="1712"/>
                  <a:pt x="1038" y="2119"/>
                  <a:pt x="1160" y="2546"/>
                </a:cubicBezTo>
                <a:cubicBezTo>
                  <a:pt x="1262" y="2994"/>
                  <a:pt x="1343" y="3442"/>
                  <a:pt x="1343" y="3889"/>
                </a:cubicBezTo>
                <a:cubicBezTo>
                  <a:pt x="1404" y="4622"/>
                  <a:pt x="1649" y="7572"/>
                  <a:pt x="1730" y="8285"/>
                </a:cubicBezTo>
                <a:cubicBezTo>
                  <a:pt x="1771" y="8732"/>
                  <a:pt x="1791" y="9200"/>
                  <a:pt x="1750" y="9648"/>
                </a:cubicBezTo>
                <a:cubicBezTo>
                  <a:pt x="1710" y="10096"/>
                  <a:pt x="1526" y="10523"/>
                  <a:pt x="1221" y="10869"/>
                </a:cubicBezTo>
                <a:cubicBezTo>
                  <a:pt x="1079" y="10991"/>
                  <a:pt x="916" y="11133"/>
                  <a:pt x="896" y="11337"/>
                </a:cubicBezTo>
                <a:cubicBezTo>
                  <a:pt x="896" y="11500"/>
                  <a:pt x="957" y="11642"/>
                  <a:pt x="1058" y="11784"/>
                </a:cubicBezTo>
                <a:cubicBezTo>
                  <a:pt x="1140" y="11927"/>
                  <a:pt x="1282" y="12049"/>
                  <a:pt x="1445" y="12110"/>
                </a:cubicBezTo>
                <a:cubicBezTo>
                  <a:pt x="1470" y="12115"/>
                  <a:pt x="1495" y="12118"/>
                  <a:pt x="1519" y="12118"/>
                </a:cubicBezTo>
                <a:cubicBezTo>
                  <a:pt x="1769" y="12118"/>
                  <a:pt x="1970" y="11846"/>
                  <a:pt x="2137" y="11642"/>
                </a:cubicBezTo>
                <a:cubicBezTo>
                  <a:pt x="2157" y="11601"/>
                  <a:pt x="2198" y="11561"/>
                  <a:pt x="2259" y="11561"/>
                </a:cubicBezTo>
                <a:cubicBezTo>
                  <a:pt x="2300" y="11561"/>
                  <a:pt x="2361" y="11581"/>
                  <a:pt x="2381" y="11601"/>
                </a:cubicBezTo>
                <a:cubicBezTo>
                  <a:pt x="2564" y="11764"/>
                  <a:pt x="2768" y="11886"/>
                  <a:pt x="2992" y="11968"/>
                </a:cubicBezTo>
                <a:cubicBezTo>
                  <a:pt x="3036" y="11976"/>
                  <a:pt x="3080" y="11980"/>
                  <a:pt x="3123" y="11980"/>
                </a:cubicBezTo>
                <a:cubicBezTo>
                  <a:pt x="3295" y="11980"/>
                  <a:pt x="3451" y="11915"/>
                  <a:pt x="3582" y="11784"/>
                </a:cubicBezTo>
                <a:cubicBezTo>
                  <a:pt x="3724" y="11622"/>
                  <a:pt x="3765" y="11398"/>
                  <a:pt x="3704" y="11194"/>
                </a:cubicBezTo>
                <a:cubicBezTo>
                  <a:pt x="3602" y="10971"/>
                  <a:pt x="3460" y="10787"/>
                  <a:pt x="3297" y="10625"/>
                </a:cubicBezTo>
                <a:cubicBezTo>
                  <a:pt x="2788" y="10014"/>
                  <a:pt x="2117" y="2017"/>
                  <a:pt x="2524" y="1325"/>
                </a:cubicBezTo>
                <a:cubicBezTo>
                  <a:pt x="2666" y="1142"/>
                  <a:pt x="2768" y="918"/>
                  <a:pt x="2829" y="715"/>
                </a:cubicBezTo>
                <a:cubicBezTo>
                  <a:pt x="2869" y="491"/>
                  <a:pt x="2768" y="267"/>
                  <a:pt x="2605" y="125"/>
                </a:cubicBezTo>
                <a:cubicBezTo>
                  <a:pt x="2500" y="46"/>
                  <a:pt x="2361" y="1"/>
                  <a:pt x="2221" y="1"/>
                </a:cubicBezTo>
                <a:close/>
              </a:path>
            </a:pathLst>
          </a:custGeom>
          <a:solidFill>
            <a:srgbClr val="5FC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1"/>
          <p:cNvSpPr/>
          <p:nvPr/>
        </p:nvSpPr>
        <p:spPr>
          <a:xfrm>
            <a:off x="1268836" y="2170933"/>
            <a:ext cx="192020" cy="326174"/>
          </a:xfrm>
          <a:custGeom>
            <a:avLst/>
            <a:gdLst/>
            <a:ahLst/>
            <a:cxnLst/>
            <a:rect l="l" t="t" r="r" b="b"/>
            <a:pathLst>
              <a:path w="4274" h="7260" extrusionOk="0">
                <a:moveTo>
                  <a:pt x="4041" y="0"/>
                </a:moveTo>
                <a:cubicBezTo>
                  <a:pt x="3934" y="0"/>
                  <a:pt x="3801" y="72"/>
                  <a:pt x="3683" y="240"/>
                </a:cubicBezTo>
                <a:cubicBezTo>
                  <a:pt x="3399" y="708"/>
                  <a:pt x="3175" y="1827"/>
                  <a:pt x="3114" y="2335"/>
                </a:cubicBezTo>
                <a:cubicBezTo>
                  <a:pt x="3012" y="3068"/>
                  <a:pt x="3053" y="3821"/>
                  <a:pt x="2808" y="4513"/>
                </a:cubicBezTo>
                <a:cubicBezTo>
                  <a:pt x="2361" y="5713"/>
                  <a:pt x="1181" y="6487"/>
                  <a:pt x="41" y="7056"/>
                </a:cubicBezTo>
                <a:cubicBezTo>
                  <a:pt x="0" y="7158"/>
                  <a:pt x="102" y="7239"/>
                  <a:pt x="204" y="7260"/>
                </a:cubicBezTo>
                <a:cubicBezTo>
                  <a:pt x="306" y="7260"/>
                  <a:pt x="407" y="7239"/>
                  <a:pt x="509" y="7178"/>
                </a:cubicBezTo>
                <a:cubicBezTo>
                  <a:pt x="1893" y="6466"/>
                  <a:pt x="3032" y="5408"/>
                  <a:pt x="3419" y="3882"/>
                </a:cubicBezTo>
                <a:cubicBezTo>
                  <a:pt x="3643" y="3007"/>
                  <a:pt x="3541" y="2193"/>
                  <a:pt x="3826" y="1318"/>
                </a:cubicBezTo>
                <a:cubicBezTo>
                  <a:pt x="3928" y="992"/>
                  <a:pt x="4274" y="341"/>
                  <a:pt x="4253" y="219"/>
                </a:cubicBezTo>
                <a:cubicBezTo>
                  <a:pt x="4243" y="83"/>
                  <a:pt x="4156" y="0"/>
                  <a:pt x="4041" y="0"/>
                </a:cubicBezTo>
                <a:close/>
              </a:path>
            </a:pathLst>
          </a:custGeom>
          <a:solidFill>
            <a:srgbClr val="5FC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p:nvPr/>
        </p:nvSpPr>
        <p:spPr>
          <a:xfrm>
            <a:off x="1324593" y="2244123"/>
            <a:ext cx="218527" cy="238835"/>
          </a:xfrm>
          <a:custGeom>
            <a:avLst/>
            <a:gdLst/>
            <a:ahLst/>
            <a:cxnLst/>
            <a:rect l="l" t="t" r="r" b="b"/>
            <a:pathLst>
              <a:path w="4864" h="5316" extrusionOk="0">
                <a:moveTo>
                  <a:pt x="3022" y="1"/>
                </a:moveTo>
                <a:cubicBezTo>
                  <a:pt x="2789" y="1"/>
                  <a:pt x="2557" y="32"/>
                  <a:pt x="2341" y="96"/>
                </a:cubicBezTo>
                <a:cubicBezTo>
                  <a:pt x="2137" y="137"/>
                  <a:pt x="2158" y="462"/>
                  <a:pt x="2137" y="605"/>
                </a:cubicBezTo>
                <a:cubicBezTo>
                  <a:pt x="2056" y="1398"/>
                  <a:pt x="2117" y="2233"/>
                  <a:pt x="1812" y="2985"/>
                </a:cubicBezTo>
                <a:cubicBezTo>
                  <a:pt x="1710" y="3189"/>
                  <a:pt x="1588" y="3413"/>
                  <a:pt x="1466" y="3616"/>
                </a:cubicBezTo>
                <a:cubicBezTo>
                  <a:pt x="1059" y="4145"/>
                  <a:pt x="570" y="4613"/>
                  <a:pt x="1" y="5000"/>
                </a:cubicBezTo>
                <a:cubicBezTo>
                  <a:pt x="458" y="5211"/>
                  <a:pt x="949" y="5316"/>
                  <a:pt x="1440" y="5316"/>
                </a:cubicBezTo>
                <a:cubicBezTo>
                  <a:pt x="2085" y="5316"/>
                  <a:pt x="2731" y="5135"/>
                  <a:pt x="3297" y="4776"/>
                </a:cubicBezTo>
                <a:cubicBezTo>
                  <a:pt x="3846" y="4512"/>
                  <a:pt x="4742" y="3331"/>
                  <a:pt x="4823" y="2070"/>
                </a:cubicBezTo>
                <a:cubicBezTo>
                  <a:pt x="4864" y="1622"/>
                  <a:pt x="4783" y="1174"/>
                  <a:pt x="4579" y="788"/>
                </a:cubicBezTo>
                <a:cubicBezTo>
                  <a:pt x="4315" y="381"/>
                  <a:pt x="3908" y="96"/>
                  <a:pt x="3440" y="35"/>
                </a:cubicBezTo>
                <a:cubicBezTo>
                  <a:pt x="3302" y="12"/>
                  <a:pt x="3162" y="1"/>
                  <a:pt x="3022" y="1"/>
                </a:cubicBezTo>
                <a:close/>
              </a:path>
            </a:pathLst>
          </a:custGeom>
          <a:solidFill>
            <a:srgbClr val="5FC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1"/>
          <p:cNvSpPr/>
          <p:nvPr/>
        </p:nvSpPr>
        <p:spPr>
          <a:xfrm>
            <a:off x="1282540" y="2453223"/>
            <a:ext cx="115239" cy="41917"/>
          </a:xfrm>
          <a:custGeom>
            <a:avLst/>
            <a:gdLst/>
            <a:ahLst/>
            <a:cxnLst/>
            <a:rect l="l" t="t" r="r" b="b"/>
            <a:pathLst>
              <a:path w="2565" h="933" extrusionOk="0">
                <a:moveTo>
                  <a:pt x="2076" y="0"/>
                </a:moveTo>
                <a:lnTo>
                  <a:pt x="1181" y="102"/>
                </a:lnTo>
                <a:cubicBezTo>
                  <a:pt x="1181" y="102"/>
                  <a:pt x="550" y="448"/>
                  <a:pt x="489" y="488"/>
                </a:cubicBezTo>
                <a:lnTo>
                  <a:pt x="102" y="773"/>
                </a:lnTo>
                <a:lnTo>
                  <a:pt x="1" y="855"/>
                </a:lnTo>
                <a:cubicBezTo>
                  <a:pt x="1" y="855"/>
                  <a:pt x="1" y="932"/>
                  <a:pt x="82" y="932"/>
                </a:cubicBezTo>
                <a:cubicBezTo>
                  <a:pt x="111" y="932"/>
                  <a:pt x="151" y="922"/>
                  <a:pt x="204" y="895"/>
                </a:cubicBezTo>
                <a:lnTo>
                  <a:pt x="285" y="855"/>
                </a:lnTo>
                <a:cubicBezTo>
                  <a:pt x="630" y="682"/>
                  <a:pt x="1009" y="588"/>
                  <a:pt x="1395" y="588"/>
                </a:cubicBezTo>
                <a:cubicBezTo>
                  <a:pt x="1601" y="588"/>
                  <a:pt x="1809" y="615"/>
                  <a:pt x="2015" y="672"/>
                </a:cubicBezTo>
                <a:lnTo>
                  <a:pt x="2564" y="346"/>
                </a:lnTo>
                <a:lnTo>
                  <a:pt x="2076" y="0"/>
                </a:lnTo>
                <a:close/>
              </a:path>
            </a:pathLst>
          </a:custGeom>
          <a:solidFill>
            <a:srgbClr val="5FC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1"/>
          <p:cNvSpPr/>
          <p:nvPr/>
        </p:nvSpPr>
        <p:spPr>
          <a:xfrm>
            <a:off x="1153638" y="2597715"/>
            <a:ext cx="139904" cy="168074"/>
          </a:xfrm>
          <a:custGeom>
            <a:avLst/>
            <a:gdLst/>
            <a:ahLst/>
            <a:cxnLst/>
            <a:rect l="l" t="t" r="r" b="b"/>
            <a:pathLst>
              <a:path w="3114" h="3741" extrusionOk="0">
                <a:moveTo>
                  <a:pt x="1865" y="0"/>
                </a:moveTo>
                <a:cubicBezTo>
                  <a:pt x="1540" y="0"/>
                  <a:pt x="1216" y="81"/>
                  <a:pt x="997" y="223"/>
                </a:cubicBezTo>
                <a:cubicBezTo>
                  <a:pt x="713" y="426"/>
                  <a:pt x="489" y="711"/>
                  <a:pt x="326" y="1037"/>
                </a:cubicBezTo>
                <a:cubicBezTo>
                  <a:pt x="82" y="1485"/>
                  <a:pt x="0" y="2034"/>
                  <a:pt x="82" y="2563"/>
                </a:cubicBezTo>
                <a:cubicBezTo>
                  <a:pt x="163" y="3092"/>
                  <a:pt x="550" y="3519"/>
                  <a:pt x="1059" y="3703"/>
                </a:cubicBezTo>
                <a:cubicBezTo>
                  <a:pt x="1155" y="3728"/>
                  <a:pt x="1252" y="3741"/>
                  <a:pt x="1348" y="3741"/>
                </a:cubicBezTo>
                <a:cubicBezTo>
                  <a:pt x="1782" y="3741"/>
                  <a:pt x="2194" y="3488"/>
                  <a:pt x="2361" y="3072"/>
                </a:cubicBezTo>
                <a:cubicBezTo>
                  <a:pt x="2463" y="2767"/>
                  <a:pt x="2381" y="2441"/>
                  <a:pt x="2483" y="2136"/>
                </a:cubicBezTo>
                <a:cubicBezTo>
                  <a:pt x="2605" y="1790"/>
                  <a:pt x="2931" y="1525"/>
                  <a:pt x="3032" y="1179"/>
                </a:cubicBezTo>
                <a:cubicBezTo>
                  <a:pt x="3114" y="874"/>
                  <a:pt x="3032" y="569"/>
                  <a:pt x="2829" y="345"/>
                </a:cubicBezTo>
                <a:cubicBezTo>
                  <a:pt x="2612" y="106"/>
                  <a:pt x="2237" y="0"/>
                  <a:pt x="1865" y="0"/>
                </a:cubicBezTo>
                <a:close/>
              </a:path>
            </a:pathLst>
          </a:custGeom>
          <a:solidFill>
            <a:srgbClr val="0F5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1"/>
          <p:cNvSpPr/>
          <p:nvPr/>
        </p:nvSpPr>
        <p:spPr>
          <a:xfrm>
            <a:off x="1243227" y="2652528"/>
            <a:ext cx="51262" cy="71345"/>
          </a:xfrm>
          <a:custGeom>
            <a:avLst/>
            <a:gdLst/>
            <a:ahLst/>
            <a:cxnLst/>
            <a:rect l="l" t="t" r="r" b="b"/>
            <a:pathLst>
              <a:path w="1141" h="1588" extrusionOk="0">
                <a:moveTo>
                  <a:pt x="824" y="0"/>
                </a:moveTo>
                <a:cubicBezTo>
                  <a:pt x="585" y="0"/>
                  <a:pt x="324" y="246"/>
                  <a:pt x="184" y="387"/>
                </a:cubicBezTo>
                <a:cubicBezTo>
                  <a:pt x="123" y="427"/>
                  <a:pt x="82" y="488"/>
                  <a:pt x="62" y="549"/>
                </a:cubicBezTo>
                <a:cubicBezTo>
                  <a:pt x="1" y="651"/>
                  <a:pt x="1" y="773"/>
                  <a:pt x="21" y="875"/>
                </a:cubicBezTo>
                <a:cubicBezTo>
                  <a:pt x="41" y="1058"/>
                  <a:pt x="123" y="1221"/>
                  <a:pt x="245" y="1363"/>
                </a:cubicBezTo>
                <a:cubicBezTo>
                  <a:pt x="278" y="1397"/>
                  <a:pt x="338" y="1430"/>
                  <a:pt x="382" y="1430"/>
                </a:cubicBezTo>
                <a:cubicBezTo>
                  <a:pt x="391" y="1430"/>
                  <a:pt x="400" y="1428"/>
                  <a:pt x="408" y="1424"/>
                </a:cubicBezTo>
                <a:cubicBezTo>
                  <a:pt x="448" y="1404"/>
                  <a:pt x="448" y="1343"/>
                  <a:pt x="509" y="1343"/>
                </a:cubicBezTo>
                <a:cubicBezTo>
                  <a:pt x="530" y="1465"/>
                  <a:pt x="611" y="1587"/>
                  <a:pt x="733" y="1587"/>
                </a:cubicBezTo>
                <a:cubicBezTo>
                  <a:pt x="774" y="1587"/>
                  <a:pt x="835" y="1547"/>
                  <a:pt x="855" y="1506"/>
                </a:cubicBezTo>
                <a:cubicBezTo>
                  <a:pt x="1018" y="1363"/>
                  <a:pt x="1059" y="1140"/>
                  <a:pt x="977" y="936"/>
                </a:cubicBezTo>
                <a:cubicBezTo>
                  <a:pt x="937" y="875"/>
                  <a:pt x="916" y="794"/>
                  <a:pt x="916" y="712"/>
                </a:cubicBezTo>
                <a:cubicBezTo>
                  <a:pt x="977" y="549"/>
                  <a:pt x="1140" y="529"/>
                  <a:pt x="1140" y="326"/>
                </a:cubicBezTo>
                <a:cubicBezTo>
                  <a:pt x="1140" y="204"/>
                  <a:pt x="1059" y="81"/>
                  <a:pt x="937" y="20"/>
                </a:cubicBezTo>
                <a:cubicBezTo>
                  <a:pt x="900" y="6"/>
                  <a:pt x="863" y="0"/>
                  <a:pt x="824" y="0"/>
                </a:cubicBezTo>
                <a:close/>
              </a:path>
            </a:pathLst>
          </a:custGeom>
          <a:solidFill>
            <a:srgbClr val="0F5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1"/>
          <p:cNvSpPr/>
          <p:nvPr/>
        </p:nvSpPr>
        <p:spPr>
          <a:xfrm>
            <a:off x="1259671" y="2677194"/>
            <a:ext cx="44838" cy="220549"/>
          </a:xfrm>
          <a:custGeom>
            <a:avLst/>
            <a:gdLst/>
            <a:ahLst/>
            <a:cxnLst/>
            <a:rect l="l" t="t" r="r" b="b"/>
            <a:pathLst>
              <a:path w="998" h="4909" extrusionOk="0">
                <a:moveTo>
                  <a:pt x="400" y="0"/>
                </a:moveTo>
                <a:cubicBezTo>
                  <a:pt x="302" y="0"/>
                  <a:pt x="210" y="86"/>
                  <a:pt x="225" y="204"/>
                </a:cubicBezTo>
                <a:cubicBezTo>
                  <a:pt x="225" y="367"/>
                  <a:pt x="428" y="570"/>
                  <a:pt x="489" y="733"/>
                </a:cubicBezTo>
                <a:cubicBezTo>
                  <a:pt x="571" y="957"/>
                  <a:pt x="611" y="1201"/>
                  <a:pt x="652" y="1445"/>
                </a:cubicBezTo>
                <a:cubicBezTo>
                  <a:pt x="713" y="1954"/>
                  <a:pt x="713" y="2483"/>
                  <a:pt x="632" y="2992"/>
                </a:cubicBezTo>
                <a:cubicBezTo>
                  <a:pt x="530" y="3561"/>
                  <a:pt x="347" y="4131"/>
                  <a:pt x="42" y="4640"/>
                </a:cubicBezTo>
                <a:cubicBezTo>
                  <a:pt x="21" y="4681"/>
                  <a:pt x="1" y="4721"/>
                  <a:pt x="1" y="4762"/>
                </a:cubicBezTo>
                <a:cubicBezTo>
                  <a:pt x="1" y="4851"/>
                  <a:pt x="88" y="4908"/>
                  <a:pt x="175" y="4908"/>
                </a:cubicBezTo>
                <a:cubicBezTo>
                  <a:pt x="206" y="4908"/>
                  <a:pt x="238" y="4900"/>
                  <a:pt x="265" y="4884"/>
                </a:cubicBezTo>
                <a:cubicBezTo>
                  <a:pt x="367" y="4823"/>
                  <a:pt x="428" y="4721"/>
                  <a:pt x="469" y="4599"/>
                </a:cubicBezTo>
                <a:cubicBezTo>
                  <a:pt x="754" y="3907"/>
                  <a:pt x="917" y="3155"/>
                  <a:pt x="978" y="2381"/>
                </a:cubicBezTo>
                <a:cubicBezTo>
                  <a:pt x="998" y="1852"/>
                  <a:pt x="937" y="1303"/>
                  <a:pt x="794" y="774"/>
                </a:cubicBezTo>
                <a:cubicBezTo>
                  <a:pt x="754" y="591"/>
                  <a:pt x="672" y="163"/>
                  <a:pt x="510" y="41"/>
                </a:cubicBezTo>
                <a:cubicBezTo>
                  <a:pt x="476" y="13"/>
                  <a:pt x="437" y="0"/>
                  <a:pt x="400" y="0"/>
                </a:cubicBezTo>
                <a:close/>
              </a:path>
            </a:pathLst>
          </a:custGeom>
          <a:solidFill>
            <a:srgbClr val="0F5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1"/>
          <p:cNvSpPr/>
          <p:nvPr/>
        </p:nvSpPr>
        <p:spPr>
          <a:xfrm>
            <a:off x="1355684" y="2597715"/>
            <a:ext cx="139904" cy="168074"/>
          </a:xfrm>
          <a:custGeom>
            <a:avLst/>
            <a:gdLst/>
            <a:ahLst/>
            <a:cxnLst/>
            <a:rect l="l" t="t" r="r" b="b"/>
            <a:pathLst>
              <a:path w="3114" h="3741" extrusionOk="0">
                <a:moveTo>
                  <a:pt x="1249" y="0"/>
                </a:moveTo>
                <a:cubicBezTo>
                  <a:pt x="877" y="0"/>
                  <a:pt x="503" y="106"/>
                  <a:pt x="285" y="345"/>
                </a:cubicBezTo>
                <a:cubicBezTo>
                  <a:pt x="82" y="569"/>
                  <a:pt x="0" y="874"/>
                  <a:pt x="82" y="1179"/>
                </a:cubicBezTo>
                <a:cubicBezTo>
                  <a:pt x="204" y="1525"/>
                  <a:pt x="509" y="1790"/>
                  <a:pt x="631" y="2136"/>
                </a:cubicBezTo>
                <a:cubicBezTo>
                  <a:pt x="733" y="2441"/>
                  <a:pt x="672" y="2767"/>
                  <a:pt x="753" y="3072"/>
                </a:cubicBezTo>
                <a:cubicBezTo>
                  <a:pt x="920" y="3488"/>
                  <a:pt x="1332" y="3741"/>
                  <a:pt x="1766" y="3741"/>
                </a:cubicBezTo>
                <a:cubicBezTo>
                  <a:pt x="1862" y="3741"/>
                  <a:pt x="1960" y="3728"/>
                  <a:pt x="2056" y="3703"/>
                </a:cubicBezTo>
                <a:cubicBezTo>
                  <a:pt x="2564" y="3519"/>
                  <a:pt x="2951" y="3092"/>
                  <a:pt x="3032" y="2563"/>
                </a:cubicBezTo>
                <a:cubicBezTo>
                  <a:pt x="3114" y="2034"/>
                  <a:pt x="3032" y="1485"/>
                  <a:pt x="2788" y="1037"/>
                </a:cubicBezTo>
                <a:cubicBezTo>
                  <a:pt x="2625" y="711"/>
                  <a:pt x="2402" y="426"/>
                  <a:pt x="2117" y="223"/>
                </a:cubicBezTo>
                <a:cubicBezTo>
                  <a:pt x="1899" y="81"/>
                  <a:pt x="1575" y="0"/>
                  <a:pt x="1249" y="0"/>
                </a:cubicBezTo>
                <a:close/>
              </a:path>
            </a:pathLst>
          </a:custGeom>
          <a:solidFill>
            <a:srgbClr val="0F5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1"/>
          <p:cNvSpPr/>
          <p:nvPr/>
        </p:nvSpPr>
        <p:spPr>
          <a:xfrm>
            <a:off x="1354786" y="2652528"/>
            <a:ext cx="51217" cy="71345"/>
          </a:xfrm>
          <a:custGeom>
            <a:avLst/>
            <a:gdLst/>
            <a:ahLst/>
            <a:cxnLst/>
            <a:rect l="l" t="t" r="r" b="b"/>
            <a:pathLst>
              <a:path w="1140" h="1588" extrusionOk="0">
                <a:moveTo>
                  <a:pt x="316" y="0"/>
                </a:moveTo>
                <a:cubicBezTo>
                  <a:pt x="278" y="0"/>
                  <a:pt x="240" y="6"/>
                  <a:pt x="204" y="20"/>
                </a:cubicBezTo>
                <a:cubicBezTo>
                  <a:pt x="82" y="81"/>
                  <a:pt x="0" y="204"/>
                  <a:pt x="0" y="326"/>
                </a:cubicBezTo>
                <a:cubicBezTo>
                  <a:pt x="0" y="529"/>
                  <a:pt x="163" y="549"/>
                  <a:pt x="224" y="712"/>
                </a:cubicBezTo>
                <a:cubicBezTo>
                  <a:pt x="224" y="794"/>
                  <a:pt x="204" y="875"/>
                  <a:pt x="163" y="936"/>
                </a:cubicBezTo>
                <a:cubicBezTo>
                  <a:pt x="82" y="1140"/>
                  <a:pt x="143" y="1363"/>
                  <a:pt x="285" y="1506"/>
                </a:cubicBezTo>
                <a:cubicBezTo>
                  <a:pt x="326" y="1547"/>
                  <a:pt x="366" y="1587"/>
                  <a:pt x="427" y="1587"/>
                </a:cubicBezTo>
                <a:cubicBezTo>
                  <a:pt x="550" y="1587"/>
                  <a:pt x="611" y="1465"/>
                  <a:pt x="651" y="1343"/>
                </a:cubicBezTo>
                <a:cubicBezTo>
                  <a:pt x="692" y="1343"/>
                  <a:pt x="712" y="1404"/>
                  <a:pt x="733" y="1424"/>
                </a:cubicBezTo>
                <a:cubicBezTo>
                  <a:pt x="740" y="1428"/>
                  <a:pt x="749" y="1430"/>
                  <a:pt x="759" y="1430"/>
                </a:cubicBezTo>
                <a:cubicBezTo>
                  <a:pt x="802" y="1430"/>
                  <a:pt x="862" y="1397"/>
                  <a:pt x="895" y="1363"/>
                </a:cubicBezTo>
                <a:cubicBezTo>
                  <a:pt x="1018" y="1221"/>
                  <a:pt x="1099" y="1058"/>
                  <a:pt x="1119" y="875"/>
                </a:cubicBezTo>
                <a:cubicBezTo>
                  <a:pt x="1140" y="773"/>
                  <a:pt x="1140" y="651"/>
                  <a:pt x="1099" y="549"/>
                </a:cubicBezTo>
                <a:cubicBezTo>
                  <a:pt x="1058" y="488"/>
                  <a:pt x="1018" y="427"/>
                  <a:pt x="956" y="387"/>
                </a:cubicBezTo>
                <a:cubicBezTo>
                  <a:pt x="816" y="246"/>
                  <a:pt x="555" y="0"/>
                  <a:pt x="316" y="0"/>
                </a:cubicBezTo>
                <a:close/>
              </a:path>
            </a:pathLst>
          </a:custGeom>
          <a:solidFill>
            <a:srgbClr val="0F5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1"/>
          <p:cNvSpPr/>
          <p:nvPr/>
        </p:nvSpPr>
        <p:spPr>
          <a:xfrm>
            <a:off x="1343778" y="2677194"/>
            <a:ext cx="45781" cy="220549"/>
          </a:xfrm>
          <a:custGeom>
            <a:avLst/>
            <a:gdLst/>
            <a:ahLst/>
            <a:cxnLst/>
            <a:rect l="l" t="t" r="r" b="b"/>
            <a:pathLst>
              <a:path w="1019" h="4909" extrusionOk="0">
                <a:moveTo>
                  <a:pt x="619" y="0"/>
                </a:moveTo>
                <a:cubicBezTo>
                  <a:pt x="582" y="0"/>
                  <a:pt x="543" y="13"/>
                  <a:pt x="510" y="41"/>
                </a:cubicBezTo>
                <a:cubicBezTo>
                  <a:pt x="347" y="163"/>
                  <a:pt x="265" y="591"/>
                  <a:pt x="204" y="774"/>
                </a:cubicBezTo>
                <a:cubicBezTo>
                  <a:pt x="62" y="1303"/>
                  <a:pt x="1" y="1852"/>
                  <a:pt x="42" y="2402"/>
                </a:cubicBezTo>
                <a:cubicBezTo>
                  <a:pt x="82" y="3155"/>
                  <a:pt x="265" y="3907"/>
                  <a:pt x="550" y="4599"/>
                </a:cubicBezTo>
                <a:cubicBezTo>
                  <a:pt x="591" y="4721"/>
                  <a:pt x="652" y="4823"/>
                  <a:pt x="774" y="4884"/>
                </a:cubicBezTo>
                <a:cubicBezTo>
                  <a:pt x="796" y="4900"/>
                  <a:pt x="824" y="4908"/>
                  <a:pt x="852" y="4908"/>
                </a:cubicBezTo>
                <a:cubicBezTo>
                  <a:pt x="931" y="4908"/>
                  <a:pt x="1018" y="4851"/>
                  <a:pt x="1018" y="4762"/>
                </a:cubicBezTo>
                <a:cubicBezTo>
                  <a:pt x="1018" y="4721"/>
                  <a:pt x="998" y="4681"/>
                  <a:pt x="978" y="4640"/>
                </a:cubicBezTo>
                <a:cubicBezTo>
                  <a:pt x="672" y="4131"/>
                  <a:pt x="469" y="3561"/>
                  <a:pt x="388" y="2992"/>
                </a:cubicBezTo>
                <a:cubicBezTo>
                  <a:pt x="306" y="2483"/>
                  <a:pt x="286" y="1954"/>
                  <a:pt x="367" y="1445"/>
                </a:cubicBezTo>
                <a:cubicBezTo>
                  <a:pt x="388" y="1201"/>
                  <a:pt x="449" y="957"/>
                  <a:pt x="530" y="733"/>
                </a:cubicBezTo>
                <a:cubicBezTo>
                  <a:pt x="591" y="570"/>
                  <a:pt x="795" y="367"/>
                  <a:pt x="795" y="204"/>
                </a:cubicBezTo>
                <a:cubicBezTo>
                  <a:pt x="809" y="86"/>
                  <a:pt x="718" y="0"/>
                  <a:pt x="619" y="0"/>
                </a:cubicBezTo>
                <a:close/>
              </a:path>
            </a:pathLst>
          </a:custGeom>
          <a:solidFill>
            <a:srgbClr val="0F5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1"/>
          <p:cNvSpPr/>
          <p:nvPr/>
        </p:nvSpPr>
        <p:spPr>
          <a:xfrm>
            <a:off x="1245069" y="1854362"/>
            <a:ext cx="230433" cy="194761"/>
          </a:xfrm>
          <a:custGeom>
            <a:avLst/>
            <a:gdLst/>
            <a:ahLst/>
            <a:cxnLst/>
            <a:rect l="l" t="t" r="r" b="b"/>
            <a:pathLst>
              <a:path w="5129" h="4335" extrusionOk="0">
                <a:moveTo>
                  <a:pt x="1425" y="1"/>
                </a:moveTo>
                <a:cubicBezTo>
                  <a:pt x="1018" y="41"/>
                  <a:pt x="631" y="265"/>
                  <a:pt x="387" y="591"/>
                </a:cubicBezTo>
                <a:cubicBezTo>
                  <a:pt x="204" y="815"/>
                  <a:pt x="102" y="1059"/>
                  <a:pt x="61" y="1323"/>
                </a:cubicBezTo>
                <a:cubicBezTo>
                  <a:pt x="0" y="2015"/>
                  <a:pt x="346" y="2666"/>
                  <a:pt x="957" y="3012"/>
                </a:cubicBezTo>
                <a:cubicBezTo>
                  <a:pt x="1160" y="3134"/>
                  <a:pt x="1384" y="3216"/>
                  <a:pt x="1608" y="3358"/>
                </a:cubicBezTo>
                <a:cubicBezTo>
                  <a:pt x="2015" y="3582"/>
                  <a:pt x="2340" y="3908"/>
                  <a:pt x="2564" y="4335"/>
                </a:cubicBezTo>
                <a:cubicBezTo>
                  <a:pt x="2788" y="3908"/>
                  <a:pt x="3134" y="3582"/>
                  <a:pt x="3541" y="3358"/>
                </a:cubicBezTo>
                <a:cubicBezTo>
                  <a:pt x="3744" y="3216"/>
                  <a:pt x="3989" y="3134"/>
                  <a:pt x="4192" y="3012"/>
                </a:cubicBezTo>
                <a:cubicBezTo>
                  <a:pt x="4782" y="2666"/>
                  <a:pt x="5128" y="2015"/>
                  <a:pt x="5087" y="1323"/>
                </a:cubicBezTo>
                <a:cubicBezTo>
                  <a:pt x="5026" y="1059"/>
                  <a:pt x="4925" y="815"/>
                  <a:pt x="4762" y="591"/>
                </a:cubicBezTo>
                <a:cubicBezTo>
                  <a:pt x="4518" y="265"/>
                  <a:pt x="4131" y="41"/>
                  <a:pt x="3704" y="1"/>
                </a:cubicBezTo>
                <a:cubicBezTo>
                  <a:pt x="3195" y="1"/>
                  <a:pt x="2747" y="306"/>
                  <a:pt x="2564" y="774"/>
                </a:cubicBezTo>
                <a:cubicBezTo>
                  <a:pt x="2381" y="306"/>
                  <a:pt x="1933" y="1"/>
                  <a:pt x="1425" y="1"/>
                </a:cubicBezTo>
                <a:close/>
              </a:path>
            </a:pathLst>
          </a:custGeom>
          <a:solidFill>
            <a:srgbClr val="5FC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1"/>
          <p:cNvSpPr/>
          <p:nvPr/>
        </p:nvSpPr>
        <p:spPr>
          <a:xfrm>
            <a:off x="1173767" y="1062621"/>
            <a:ext cx="293466" cy="271946"/>
          </a:xfrm>
          <a:custGeom>
            <a:avLst/>
            <a:gdLst/>
            <a:ahLst/>
            <a:cxnLst/>
            <a:rect l="l" t="t" r="r" b="b"/>
            <a:pathLst>
              <a:path w="6532" h="6053" extrusionOk="0">
                <a:moveTo>
                  <a:pt x="2803" y="0"/>
                </a:moveTo>
                <a:cubicBezTo>
                  <a:pt x="2472" y="0"/>
                  <a:pt x="2142" y="36"/>
                  <a:pt x="1811" y="103"/>
                </a:cubicBezTo>
                <a:cubicBezTo>
                  <a:pt x="1201" y="245"/>
                  <a:pt x="672" y="611"/>
                  <a:pt x="326" y="1120"/>
                </a:cubicBezTo>
                <a:cubicBezTo>
                  <a:pt x="183" y="1364"/>
                  <a:pt x="81" y="1649"/>
                  <a:pt x="41" y="1954"/>
                </a:cubicBezTo>
                <a:cubicBezTo>
                  <a:pt x="0" y="2321"/>
                  <a:pt x="122" y="2768"/>
                  <a:pt x="468" y="2911"/>
                </a:cubicBezTo>
                <a:cubicBezTo>
                  <a:pt x="590" y="2972"/>
                  <a:pt x="733" y="3073"/>
                  <a:pt x="834" y="3175"/>
                </a:cubicBezTo>
                <a:cubicBezTo>
                  <a:pt x="895" y="3216"/>
                  <a:pt x="916" y="3419"/>
                  <a:pt x="956" y="3501"/>
                </a:cubicBezTo>
                <a:cubicBezTo>
                  <a:pt x="1115" y="3703"/>
                  <a:pt x="1376" y="3782"/>
                  <a:pt x="1645" y="3782"/>
                </a:cubicBezTo>
                <a:cubicBezTo>
                  <a:pt x="1756" y="3782"/>
                  <a:pt x="1867" y="3769"/>
                  <a:pt x="1974" y="3745"/>
                </a:cubicBezTo>
                <a:cubicBezTo>
                  <a:pt x="2046" y="3731"/>
                  <a:pt x="2128" y="3716"/>
                  <a:pt x="2206" y="3716"/>
                </a:cubicBezTo>
                <a:cubicBezTo>
                  <a:pt x="2238" y="3716"/>
                  <a:pt x="2270" y="3719"/>
                  <a:pt x="2299" y="3725"/>
                </a:cubicBezTo>
                <a:cubicBezTo>
                  <a:pt x="2503" y="3765"/>
                  <a:pt x="2605" y="3969"/>
                  <a:pt x="2767" y="4111"/>
                </a:cubicBezTo>
                <a:cubicBezTo>
                  <a:pt x="2890" y="4213"/>
                  <a:pt x="3073" y="4274"/>
                  <a:pt x="3236" y="4274"/>
                </a:cubicBezTo>
                <a:cubicBezTo>
                  <a:pt x="3317" y="4498"/>
                  <a:pt x="3520" y="4640"/>
                  <a:pt x="3744" y="4640"/>
                </a:cubicBezTo>
                <a:cubicBezTo>
                  <a:pt x="3805" y="4640"/>
                  <a:pt x="3866" y="4661"/>
                  <a:pt x="3907" y="4681"/>
                </a:cubicBezTo>
                <a:cubicBezTo>
                  <a:pt x="4029" y="4722"/>
                  <a:pt x="4131" y="4844"/>
                  <a:pt x="4151" y="4966"/>
                </a:cubicBezTo>
                <a:cubicBezTo>
                  <a:pt x="4253" y="5291"/>
                  <a:pt x="4233" y="5637"/>
                  <a:pt x="4111" y="5963"/>
                </a:cubicBezTo>
                <a:cubicBezTo>
                  <a:pt x="4195" y="6011"/>
                  <a:pt x="4301" y="6052"/>
                  <a:pt x="4399" y="6052"/>
                </a:cubicBezTo>
                <a:cubicBezTo>
                  <a:pt x="4466" y="6052"/>
                  <a:pt x="4529" y="6033"/>
                  <a:pt x="4579" y="5983"/>
                </a:cubicBezTo>
                <a:cubicBezTo>
                  <a:pt x="4599" y="5922"/>
                  <a:pt x="4619" y="5882"/>
                  <a:pt x="4640" y="5821"/>
                </a:cubicBezTo>
                <a:cubicBezTo>
                  <a:pt x="4701" y="5576"/>
                  <a:pt x="4741" y="5332"/>
                  <a:pt x="4802" y="5088"/>
                </a:cubicBezTo>
                <a:cubicBezTo>
                  <a:pt x="5270" y="5007"/>
                  <a:pt x="5576" y="4539"/>
                  <a:pt x="5474" y="4071"/>
                </a:cubicBezTo>
                <a:cubicBezTo>
                  <a:pt x="5779" y="4071"/>
                  <a:pt x="6064" y="3908"/>
                  <a:pt x="6247" y="3643"/>
                </a:cubicBezTo>
                <a:cubicBezTo>
                  <a:pt x="6410" y="3379"/>
                  <a:pt x="6410" y="3033"/>
                  <a:pt x="6206" y="2768"/>
                </a:cubicBezTo>
                <a:cubicBezTo>
                  <a:pt x="6471" y="2565"/>
                  <a:pt x="6532" y="2219"/>
                  <a:pt x="6410" y="1914"/>
                </a:cubicBezTo>
                <a:cubicBezTo>
                  <a:pt x="6267" y="1629"/>
                  <a:pt x="6064" y="1385"/>
                  <a:pt x="5820" y="1181"/>
                </a:cubicBezTo>
                <a:cubicBezTo>
                  <a:pt x="5209" y="611"/>
                  <a:pt x="4456" y="225"/>
                  <a:pt x="3642" y="82"/>
                </a:cubicBezTo>
                <a:cubicBezTo>
                  <a:pt x="3363" y="26"/>
                  <a:pt x="3083" y="0"/>
                  <a:pt x="2803" y="0"/>
                </a:cubicBezTo>
                <a:close/>
              </a:path>
            </a:pathLst>
          </a:custGeom>
          <a:solidFill>
            <a:srgbClr val="0F5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latin typeface="Fira Sans"/>
                <a:ea typeface="Fira Sans"/>
                <a:cs typeface="Fira Sans"/>
                <a:sym typeface="Fira Sans"/>
              </a:rPr>
              <a:t>Agenda</a:t>
            </a:r>
            <a:endParaRPr b="1">
              <a:latin typeface="Fira Sans"/>
              <a:ea typeface="Fira Sans"/>
              <a:cs typeface="Fira Sans"/>
              <a:sym typeface="Fira Sans"/>
            </a:endParaRPr>
          </a:p>
        </p:txBody>
      </p:sp>
      <p:sp>
        <p:nvSpPr>
          <p:cNvPr id="65" name="Google Shape;65;p14"/>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p>
            <a:pPr marL="457200" lvl="0" indent="-355600" algn="l" rtl="0">
              <a:spcBef>
                <a:spcPts val="0"/>
              </a:spcBef>
              <a:spcAft>
                <a:spcPts val="0"/>
              </a:spcAft>
              <a:buClr>
                <a:srgbClr val="FFFFFF"/>
              </a:buClr>
              <a:buSzPts val="2000"/>
              <a:buFont typeface="Fira Sans Medium"/>
              <a:buAutoNum type="arabicPeriod"/>
            </a:pPr>
            <a:r>
              <a:rPr lang="en" sz="2000">
                <a:solidFill>
                  <a:srgbClr val="FFFFFF"/>
                </a:solidFill>
                <a:latin typeface="Fira Sans Medium"/>
                <a:ea typeface="Fira Sans Medium"/>
                <a:cs typeface="Fira Sans Medium"/>
                <a:sym typeface="Fira Sans Medium"/>
              </a:rPr>
              <a:t>Project Goal</a:t>
            </a:r>
            <a:endParaRPr sz="2000">
              <a:solidFill>
                <a:srgbClr val="FFFFFF"/>
              </a:solidFill>
              <a:latin typeface="Fira Sans Medium"/>
              <a:ea typeface="Fira Sans Medium"/>
              <a:cs typeface="Fira Sans Medium"/>
              <a:sym typeface="Fira Sans Medium"/>
            </a:endParaRPr>
          </a:p>
          <a:p>
            <a:pPr marL="457200" lvl="0" indent="-355600" algn="l" rtl="0">
              <a:spcBef>
                <a:spcPts val="0"/>
              </a:spcBef>
              <a:spcAft>
                <a:spcPts val="0"/>
              </a:spcAft>
              <a:buClr>
                <a:srgbClr val="FFFFFF"/>
              </a:buClr>
              <a:buSzPts val="2000"/>
              <a:buFont typeface="Fira Sans Medium"/>
              <a:buAutoNum type="arabicPeriod"/>
            </a:pPr>
            <a:r>
              <a:rPr lang="en" sz="2000">
                <a:solidFill>
                  <a:srgbClr val="FFFFFF"/>
                </a:solidFill>
                <a:latin typeface="Fira Sans Medium"/>
                <a:ea typeface="Fira Sans Medium"/>
                <a:cs typeface="Fira Sans Medium"/>
                <a:sym typeface="Fira Sans Medium"/>
              </a:rPr>
              <a:t>Exploratory Analysis</a:t>
            </a:r>
            <a:endParaRPr sz="2000">
              <a:solidFill>
                <a:srgbClr val="FFFFFF"/>
              </a:solidFill>
              <a:latin typeface="Fira Sans Medium"/>
              <a:ea typeface="Fira Sans Medium"/>
              <a:cs typeface="Fira Sans Medium"/>
              <a:sym typeface="Fira Sans Medium"/>
            </a:endParaRPr>
          </a:p>
          <a:p>
            <a:pPr marL="457200" lvl="0" indent="-355600" algn="l" rtl="0">
              <a:spcBef>
                <a:spcPts val="0"/>
              </a:spcBef>
              <a:spcAft>
                <a:spcPts val="0"/>
              </a:spcAft>
              <a:buClr>
                <a:srgbClr val="FFFFFF"/>
              </a:buClr>
              <a:buSzPts val="2000"/>
              <a:buFont typeface="Fira Sans Medium"/>
              <a:buAutoNum type="arabicPeriod"/>
            </a:pPr>
            <a:r>
              <a:rPr lang="en" sz="2000">
                <a:solidFill>
                  <a:srgbClr val="FFFFFF"/>
                </a:solidFill>
                <a:latin typeface="Fira Sans Medium"/>
                <a:ea typeface="Fira Sans Medium"/>
                <a:cs typeface="Fira Sans Medium"/>
                <a:sym typeface="Fira Sans Medium"/>
              </a:rPr>
              <a:t>Predictive Models</a:t>
            </a:r>
            <a:endParaRPr sz="2000">
              <a:solidFill>
                <a:srgbClr val="FFFFFF"/>
              </a:solidFill>
              <a:latin typeface="Fira Sans Medium"/>
              <a:ea typeface="Fira Sans Medium"/>
              <a:cs typeface="Fira Sans Medium"/>
              <a:sym typeface="Fira Sans Medium"/>
            </a:endParaRPr>
          </a:p>
          <a:p>
            <a:pPr marL="457200" lvl="0" indent="-355600" algn="l" rtl="0">
              <a:spcBef>
                <a:spcPts val="0"/>
              </a:spcBef>
              <a:spcAft>
                <a:spcPts val="0"/>
              </a:spcAft>
              <a:buClr>
                <a:srgbClr val="FFFFFF"/>
              </a:buClr>
              <a:buSzPts val="2000"/>
              <a:buFont typeface="Fira Sans Medium"/>
              <a:buAutoNum type="arabicPeriod"/>
            </a:pPr>
            <a:r>
              <a:rPr lang="en" sz="2000">
                <a:solidFill>
                  <a:srgbClr val="FFFFFF"/>
                </a:solidFill>
                <a:latin typeface="Fira Sans Medium"/>
                <a:ea typeface="Fira Sans Medium"/>
                <a:cs typeface="Fira Sans Medium"/>
                <a:sym typeface="Fira Sans Medium"/>
              </a:rPr>
              <a:t>Model Selection</a:t>
            </a:r>
            <a:endParaRPr sz="2000">
              <a:solidFill>
                <a:srgbClr val="FFFFFF"/>
              </a:solidFill>
              <a:latin typeface="Fira Sans Medium"/>
              <a:ea typeface="Fira Sans Medium"/>
              <a:cs typeface="Fira Sans Medium"/>
              <a:sym typeface="Fira Sans Medium"/>
            </a:endParaRPr>
          </a:p>
          <a:p>
            <a:pPr marL="457200" lvl="0" indent="-355600" algn="l" rtl="0">
              <a:spcBef>
                <a:spcPts val="0"/>
              </a:spcBef>
              <a:spcAft>
                <a:spcPts val="0"/>
              </a:spcAft>
              <a:buClr>
                <a:srgbClr val="FFFFFF"/>
              </a:buClr>
              <a:buSzPts val="2000"/>
              <a:buFont typeface="Fira Sans Medium"/>
              <a:buAutoNum type="arabicPeriod"/>
            </a:pPr>
            <a:r>
              <a:rPr lang="en" sz="2000">
                <a:solidFill>
                  <a:srgbClr val="FFFFFF"/>
                </a:solidFill>
                <a:latin typeface="Fira Sans Medium"/>
                <a:ea typeface="Fira Sans Medium"/>
                <a:cs typeface="Fira Sans Medium"/>
                <a:sym typeface="Fira Sans Medium"/>
              </a:rPr>
              <a:t>Findings and Conclusions</a:t>
            </a:r>
            <a:endParaRPr sz="2000">
              <a:solidFill>
                <a:srgbClr val="FFFFFF"/>
              </a:solidFill>
              <a:latin typeface="Fira Sans Medium"/>
              <a:ea typeface="Fira Sans Medium"/>
              <a:cs typeface="Fira Sans Medium"/>
              <a:sym typeface="Fira Sans Medium"/>
            </a:endParaRPr>
          </a:p>
          <a:p>
            <a:pPr marL="457200" lvl="0" indent="-355600" algn="l" rtl="0">
              <a:spcBef>
                <a:spcPts val="0"/>
              </a:spcBef>
              <a:spcAft>
                <a:spcPts val="0"/>
              </a:spcAft>
              <a:buClr>
                <a:srgbClr val="FFFFFF"/>
              </a:buClr>
              <a:buSzPts val="2000"/>
              <a:buFont typeface="Fira Sans Medium"/>
              <a:buAutoNum type="arabicPeriod"/>
            </a:pPr>
            <a:r>
              <a:rPr lang="en" sz="2000">
                <a:solidFill>
                  <a:srgbClr val="FFFFFF"/>
                </a:solidFill>
                <a:latin typeface="Fira Sans Medium"/>
                <a:ea typeface="Fira Sans Medium"/>
                <a:cs typeface="Fira Sans Medium"/>
                <a:sym typeface="Fira Sans Medium"/>
              </a:rPr>
              <a:t>Next Step</a:t>
            </a:r>
            <a:endParaRPr sz="2000">
              <a:solidFill>
                <a:srgbClr val="FFFFFF"/>
              </a:solidFill>
              <a:latin typeface="Fira Sans Medium"/>
              <a:ea typeface="Fira Sans Medium"/>
              <a:cs typeface="Fira Sans Medium"/>
              <a:sym typeface="Fira Sans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 Non-temporal Approach Unaggregated Data</a:t>
            </a:r>
            <a:endParaRPr/>
          </a:p>
        </p:txBody>
      </p:sp>
      <p:grpSp>
        <p:nvGrpSpPr>
          <p:cNvPr id="315" name="Google Shape;315;p32"/>
          <p:cNvGrpSpPr/>
          <p:nvPr/>
        </p:nvGrpSpPr>
        <p:grpSpPr>
          <a:xfrm>
            <a:off x="4161974" y="1019115"/>
            <a:ext cx="848649" cy="3703039"/>
            <a:chOff x="634325" y="2158275"/>
            <a:chExt cx="336325" cy="2062400"/>
          </a:xfrm>
        </p:grpSpPr>
        <p:sp>
          <p:nvSpPr>
            <p:cNvPr id="316" name="Google Shape;316;p32"/>
            <p:cNvSpPr/>
            <p:nvPr/>
          </p:nvSpPr>
          <p:spPr>
            <a:xfrm>
              <a:off x="886000" y="2655500"/>
              <a:ext cx="2200" cy="375"/>
            </a:xfrm>
            <a:custGeom>
              <a:avLst/>
              <a:gdLst/>
              <a:ahLst/>
              <a:cxnLst/>
              <a:rect l="l" t="t" r="r" b="b"/>
              <a:pathLst>
                <a:path w="88" h="15" extrusionOk="0">
                  <a:moveTo>
                    <a:pt x="1" y="0"/>
                  </a:moveTo>
                  <a:lnTo>
                    <a:pt x="1" y="15"/>
                  </a:lnTo>
                  <a:lnTo>
                    <a:pt x="87" y="15"/>
                  </a:lnTo>
                  <a:lnTo>
                    <a:pt x="87"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2"/>
            <p:cNvSpPr/>
            <p:nvPr/>
          </p:nvSpPr>
          <p:spPr>
            <a:xfrm>
              <a:off x="886000" y="2743000"/>
              <a:ext cx="2200" cy="25"/>
            </a:xfrm>
            <a:custGeom>
              <a:avLst/>
              <a:gdLst/>
              <a:ahLst/>
              <a:cxnLst/>
              <a:rect l="l" t="t" r="r" b="b"/>
              <a:pathLst>
                <a:path w="88" h="1" extrusionOk="0">
                  <a:moveTo>
                    <a:pt x="1" y="0"/>
                  </a:moveTo>
                  <a:lnTo>
                    <a:pt x="87" y="0"/>
                  </a:lnTo>
                  <a:lnTo>
                    <a:pt x="87" y="0"/>
                  </a:lnTo>
                  <a:lnTo>
                    <a:pt x="1"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2"/>
            <p:cNvSpPr/>
            <p:nvPr/>
          </p:nvSpPr>
          <p:spPr>
            <a:xfrm>
              <a:off x="886000" y="2830125"/>
              <a:ext cx="2200" cy="375"/>
            </a:xfrm>
            <a:custGeom>
              <a:avLst/>
              <a:gdLst/>
              <a:ahLst/>
              <a:cxnLst/>
              <a:rect l="l" t="t" r="r" b="b"/>
              <a:pathLst>
                <a:path w="88" h="15" extrusionOk="0">
                  <a:moveTo>
                    <a:pt x="1" y="0"/>
                  </a:moveTo>
                  <a:lnTo>
                    <a:pt x="1" y="15"/>
                  </a:lnTo>
                  <a:lnTo>
                    <a:pt x="87" y="15"/>
                  </a:lnTo>
                  <a:lnTo>
                    <a:pt x="87"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2"/>
            <p:cNvSpPr/>
            <p:nvPr/>
          </p:nvSpPr>
          <p:spPr>
            <a:xfrm>
              <a:off x="886000" y="2917625"/>
              <a:ext cx="2200" cy="25"/>
            </a:xfrm>
            <a:custGeom>
              <a:avLst/>
              <a:gdLst/>
              <a:ahLst/>
              <a:cxnLst/>
              <a:rect l="l" t="t" r="r" b="b"/>
              <a:pathLst>
                <a:path w="88" h="1" extrusionOk="0">
                  <a:moveTo>
                    <a:pt x="1" y="0"/>
                  </a:moveTo>
                  <a:lnTo>
                    <a:pt x="87" y="0"/>
                  </a:lnTo>
                  <a:lnTo>
                    <a:pt x="87" y="0"/>
                  </a:lnTo>
                  <a:lnTo>
                    <a:pt x="1"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2"/>
            <p:cNvSpPr/>
            <p:nvPr/>
          </p:nvSpPr>
          <p:spPr>
            <a:xfrm>
              <a:off x="736225" y="3992375"/>
              <a:ext cx="132525" cy="169975"/>
            </a:xfrm>
            <a:custGeom>
              <a:avLst/>
              <a:gdLst/>
              <a:ahLst/>
              <a:cxnLst/>
              <a:rect l="l" t="t" r="r" b="b"/>
              <a:pathLst>
                <a:path w="5301" h="6799" extrusionOk="0">
                  <a:moveTo>
                    <a:pt x="0" y="0"/>
                  </a:moveTo>
                  <a:lnTo>
                    <a:pt x="0" y="6798"/>
                  </a:lnTo>
                  <a:lnTo>
                    <a:pt x="5300" y="6798"/>
                  </a:lnTo>
                  <a:lnTo>
                    <a:pt x="5300" y="0"/>
                  </a:lnTo>
                  <a:close/>
                </a:path>
              </a:pathLst>
            </a:custGeom>
            <a:solidFill>
              <a:srgbClr val="4E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2"/>
            <p:cNvSpPr/>
            <p:nvPr/>
          </p:nvSpPr>
          <p:spPr>
            <a:xfrm>
              <a:off x="792025" y="2158275"/>
              <a:ext cx="20925" cy="503725"/>
            </a:xfrm>
            <a:custGeom>
              <a:avLst/>
              <a:gdLst/>
              <a:ahLst/>
              <a:cxnLst/>
              <a:rect l="l" t="t" r="r" b="b"/>
              <a:pathLst>
                <a:path w="837" h="20149" extrusionOk="0">
                  <a:moveTo>
                    <a:pt x="836" y="0"/>
                  </a:moveTo>
                  <a:lnTo>
                    <a:pt x="1" y="1037"/>
                  </a:lnTo>
                  <a:lnTo>
                    <a:pt x="1" y="20149"/>
                  </a:lnTo>
                  <a:lnTo>
                    <a:pt x="836" y="20149"/>
                  </a:lnTo>
                  <a:lnTo>
                    <a:pt x="836"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2"/>
            <p:cNvSpPr/>
            <p:nvPr/>
          </p:nvSpPr>
          <p:spPr>
            <a:xfrm>
              <a:off x="750275" y="2578100"/>
              <a:ext cx="104425" cy="142950"/>
            </a:xfrm>
            <a:custGeom>
              <a:avLst/>
              <a:gdLst/>
              <a:ahLst/>
              <a:cxnLst/>
              <a:rect l="l" t="t" r="r" b="b"/>
              <a:pathLst>
                <a:path w="4177" h="5718" extrusionOk="0">
                  <a:moveTo>
                    <a:pt x="1671" y="0"/>
                  </a:moveTo>
                  <a:cubicBezTo>
                    <a:pt x="749" y="0"/>
                    <a:pt x="0" y="749"/>
                    <a:pt x="0" y="1671"/>
                  </a:cubicBezTo>
                  <a:lnTo>
                    <a:pt x="0" y="5718"/>
                  </a:lnTo>
                  <a:lnTo>
                    <a:pt x="4177" y="5718"/>
                  </a:lnTo>
                  <a:lnTo>
                    <a:pt x="4177" y="1671"/>
                  </a:lnTo>
                  <a:cubicBezTo>
                    <a:pt x="4177" y="749"/>
                    <a:pt x="3428" y="0"/>
                    <a:pt x="2506" y="0"/>
                  </a:cubicBezTo>
                  <a:close/>
                </a:path>
              </a:pathLst>
            </a:custGeom>
            <a:solidFill>
              <a:srgbClr val="4E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2"/>
            <p:cNvSpPr/>
            <p:nvPr/>
          </p:nvSpPr>
          <p:spPr>
            <a:xfrm>
              <a:off x="696250" y="2734350"/>
              <a:ext cx="212475" cy="1211250"/>
            </a:xfrm>
            <a:custGeom>
              <a:avLst/>
              <a:gdLst/>
              <a:ahLst/>
              <a:cxnLst/>
              <a:rect l="l" t="t" r="r" b="b"/>
              <a:pathLst>
                <a:path w="8499" h="48450" extrusionOk="0">
                  <a:moveTo>
                    <a:pt x="1686" y="0"/>
                  </a:moveTo>
                  <a:cubicBezTo>
                    <a:pt x="764" y="0"/>
                    <a:pt x="1" y="749"/>
                    <a:pt x="1" y="1686"/>
                  </a:cubicBezTo>
                  <a:lnTo>
                    <a:pt x="1" y="48449"/>
                  </a:lnTo>
                  <a:lnTo>
                    <a:pt x="8498" y="48449"/>
                  </a:lnTo>
                  <a:lnTo>
                    <a:pt x="8498" y="1686"/>
                  </a:lnTo>
                  <a:cubicBezTo>
                    <a:pt x="8498" y="749"/>
                    <a:pt x="7735" y="0"/>
                    <a:pt x="6813" y="0"/>
                  </a:cubicBezTo>
                  <a:close/>
                </a:path>
              </a:pathLst>
            </a:custGeom>
            <a:solidFill>
              <a:srgbClr val="8DC8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2"/>
            <p:cNvSpPr/>
            <p:nvPr/>
          </p:nvSpPr>
          <p:spPr>
            <a:xfrm>
              <a:off x="714975" y="2752725"/>
              <a:ext cx="175375" cy="1210500"/>
            </a:xfrm>
            <a:custGeom>
              <a:avLst/>
              <a:gdLst/>
              <a:ahLst/>
              <a:cxnLst/>
              <a:rect l="l" t="t" r="r" b="b"/>
              <a:pathLst>
                <a:path w="7015" h="48420" extrusionOk="0">
                  <a:moveTo>
                    <a:pt x="937" y="0"/>
                  </a:moveTo>
                  <a:cubicBezTo>
                    <a:pt x="418" y="0"/>
                    <a:pt x="1" y="418"/>
                    <a:pt x="1" y="951"/>
                  </a:cubicBezTo>
                  <a:lnTo>
                    <a:pt x="1" y="48420"/>
                  </a:lnTo>
                  <a:lnTo>
                    <a:pt x="7015" y="48420"/>
                  </a:lnTo>
                  <a:lnTo>
                    <a:pt x="7015" y="951"/>
                  </a:lnTo>
                  <a:cubicBezTo>
                    <a:pt x="7015" y="418"/>
                    <a:pt x="6582" y="0"/>
                    <a:pt x="6064" y="0"/>
                  </a:cubicBezTo>
                  <a:close/>
                </a:path>
              </a:pathLst>
            </a:custGeom>
            <a:solidFill>
              <a:srgbClr val="1C7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2"/>
            <p:cNvSpPr/>
            <p:nvPr/>
          </p:nvSpPr>
          <p:spPr>
            <a:xfrm>
              <a:off x="714625" y="2991425"/>
              <a:ext cx="175725" cy="972175"/>
            </a:xfrm>
            <a:custGeom>
              <a:avLst/>
              <a:gdLst/>
              <a:ahLst/>
              <a:cxnLst/>
              <a:rect l="l" t="t" r="r" b="b"/>
              <a:pathLst>
                <a:path w="7029" h="38887" extrusionOk="0">
                  <a:moveTo>
                    <a:pt x="0" y="1"/>
                  </a:moveTo>
                  <a:lnTo>
                    <a:pt x="0" y="38886"/>
                  </a:lnTo>
                  <a:lnTo>
                    <a:pt x="7029" y="38886"/>
                  </a:lnTo>
                  <a:lnTo>
                    <a:pt x="7029" y="1"/>
                  </a:lnTo>
                  <a:close/>
                </a:path>
              </a:pathLst>
            </a:custGeom>
            <a:solidFill>
              <a:srgbClr val="1C7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2"/>
            <p:cNvSpPr/>
            <p:nvPr/>
          </p:nvSpPr>
          <p:spPr>
            <a:xfrm>
              <a:off x="714625" y="3227250"/>
              <a:ext cx="175725" cy="736350"/>
            </a:xfrm>
            <a:custGeom>
              <a:avLst/>
              <a:gdLst/>
              <a:ahLst/>
              <a:cxnLst/>
              <a:rect l="l" t="t" r="r" b="b"/>
              <a:pathLst>
                <a:path w="7029" h="29454" extrusionOk="0">
                  <a:moveTo>
                    <a:pt x="0" y="1"/>
                  </a:moveTo>
                  <a:lnTo>
                    <a:pt x="0" y="29453"/>
                  </a:lnTo>
                  <a:lnTo>
                    <a:pt x="7029" y="29453"/>
                  </a:lnTo>
                  <a:lnTo>
                    <a:pt x="7029" y="1"/>
                  </a:lnTo>
                  <a:close/>
                </a:path>
              </a:pathLst>
            </a:custGeom>
            <a:solidFill>
              <a:srgbClr val="5FC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2"/>
            <p:cNvSpPr/>
            <p:nvPr/>
          </p:nvSpPr>
          <p:spPr>
            <a:xfrm>
              <a:off x="714625" y="3463100"/>
              <a:ext cx="175725" cy="500125"/>
            </a:xfrm>
            <a:custGeom>
              <a:avLst/>
              <a:gdLst/>
              <a:ahLst/>
              <a:cxnLst/>
              <a:rect l="l" t="t" r="r" b="b"/>
              <a:pathLst>
                <a:path w="7029" h="20005" extrusionOk="0">
                  <a:moveTo>
                    <a:pt x="0" y="0"/>
                  </a:moveTo>
                  <a:lnTo>
                    <a:pt x="0" y="20005"/>
                  </a:lnTo>
                  <a:lnTo>
                    <a:pt x="7029" y="20005"/>
                  </a:lnTo>
                  <a:lnTo>
                    <a:pt x="7029" y="0"/>
                  </a:lnTo>
                  <a:close/>
                </a:path>
              </a:pathLst>
            </a:custGeom>
            <a:solidFill>
              <a:srgbClr val="5FC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2"/>
            <p:cNvSpPr/>
            <p:nvPr/>
          </p:nvSpPr>
          <p:spPr>
            <a:xfrm>
              <a:off x="714625" y="3701800"/>
              <a:ext cx="175725" cy="261425"/>
            </a:xfrm>
            <a:custGeom>
              <a:avLst/>
              <a:gdLst/>
              <a:ahLst/>
              <a:cxnLst/>
              <a:rect l="l" t="t" r="r" b="b"/>
              <a:pathLst>
                <a:path w="7029" h="10457" extrusionOk="0">
                  <a:moveTo>
                    <a:pt x="0" y="1"/>
                  </a:moveTo>
                  <a:lnTo>
                    <a:pt x="0" y="10457"/>
                  </a:lnTo>
                  <a:lnTo>
                    <a:pt x="7029" y="10457"/>
                  </a:lnTo>
                  <a:lnTo>
                    <a:pt x="7029" y="1"/>
                  </a:lnTo>
                  <a:close/>
                </a:path>
              </a:pathLst>
            </a:custGeom>
            <a:solidFill>
              <a:srgbClr val="5FC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2"/>
            <p:cNvSpPr/>
            <p:nvPr/>
          </p:nvSpPr>
          <p:spPr>
            <a:xfrm>
              <a:off x="696625" y="2734350"/>
              <a:ext cx="212100" cy="1211250"/>
            </a:xfrm>
            <a:custGeom>
              <a:avLst/>
              <a:gdLst/>
              <a:ahLst/>
              <a:cxnLst/>
              <a:rect l="l" t="t" r="r" b="b"/>
              <a:pathLst>
                <a:path w="8484" h="48450" extrusionOk="0">
                  <a:moveTo>
                    <a:pt x="6884" y="0"/>
                  </a:moveTo>
                  <a:lnTo>
                    <a:pt x="6884" y="46332"/>
                  </a:lnTo>
                  <a:lnTo>
                    <a:pt x="0" y="48449"/>
                  </a:lnTo>
                  <a:lnTo>
                    <a:pt x="8469" y="48449"/>
                  </a:lnTo>
                  <a:lnTo>
                    <a:pt x="8469" y="1686"/>
                  </a:lnTo>
                  <a:cubicBezTo>
                    <a:pt x="8483" y="778"/>
                    <a:pt x="7777" y="58"/>
                    <a:pt x="6884" y="0"/>
                  </a:cubicBezTo>
                  <a:close/>
                </a:path>
              </a:pathLst>
            </a:custGeom>
            <a:solidFill>
              <a:srgbClr val="E0E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2"/>
            <p:cNvSpPr/>
            <p:nvPr/>
          </p:nvSpPr>
          <p:spPr>
            <a:xfrm>
              <a:off x="708850" y="2748400"/>
              <a:ext cx="42525" cy="996650"/>
            </a:xfrm>
            <a:custGeom>
              <a:avLst/>
              <a:gdLst/>
              <a:ahLst/>
              <a:cxnLst/>
              <a:rect l="l" t="t" r="r" b="b"/>
              <a:pathLst>
                <a:path w="1701" h="39866" extrusionOk="0">
                  <a:moveTo>
                    <a:pt x="951" y="0"/>
                  </a:moveTo>
                  <a:cubicBezTo>
                    <a:pt x="419" y="0"/>
                    <a:pt x="1" y="418"/>
                    <a:pt x="1" y="936"/>
                  </a:cubicBezTo>
                  <a:lnTo>
                    <a:pt x="1" y="39865"/>
                  </a:lnTo>
                  <a:lnTo>
                    <a:pt x="1700" y="14633"/>
                  </a:lnTo>
                  <a:lnTo>
                    <a:pt x="17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2"/>
            <p:cNvSpPr/>
            <p:nvPr/>
          </p:nvSpPr>
          <p:spPr>
            <a:xfrm>
              <a:off x="634325" y="3934400"/>
              <a:ext cx="336325" cy="58350"/>
            </a:xfrm>
            <a:custGeom>
              <a:avLst/>
              <a:gdLst/>
              <a:ahLst/>
              <a:cxnLst/>
              <a:rect l="l" t="t" r="r" b="b"/>
              <a:pathLst>
                <a:path w="13453" h="2334" extrusionOk="0">
                  <a:moveTo>
                    <a:pt x="1167" y="1"/>
                  </a:moveTo>
                  <a:cubicBezTo>
                    <a:pt x="519" y="1"/>
                    <a:pt x="1" y="519"/>
                    <a:pt x="1" y="1167"/>
                  </a:cubicBezTo>
                  <a:cubicBezTo>
                    <a:pt x="1" y="1801"/>
                    <a:pt x="519" y="2334"/>
                    <a:pt x="1167" y="2334"/>
                  </a:cubicBezTo>
                  <a:lnTo>
                    <a:pt x="12286" y="2334"/>
                  </a:lnTo>
                  <a:cubicBezTo>
                    <a:pt x="12934" y="2334"/>
                    <a:pt x="13452" y="1801"/>
                    <a:pt x="13452" y="1167"/>
                  </a:cubicBezTo>
                  <a:cubicBezTo>
                    <a:pt x="13452" y="519"/>
                    <a:pt x="12934" y="1"/>
                    <a:pt x="12286" y="1"/>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2"/>
            <p:cNvSpPr/>
            <p:nvPr/>
          </p:nvSpPr>
          <p:spPr>
            <a:xfrm>
              <a:off x="634325" y="4162325"/>
              <a:ext cx="336325" cy="58350"/>
            </a:xfrm>
            <a:custGeom>
              <a:avLst/>
              <a:gdLst/>
              <a:ahLst/>
              <a:cxnLst/>
              <a:rect l="l" t="t" r="r" b="b"/>
              <a:pathLst>
                <a:path w="13453" h="2334" extrusionOk="0">
                  <a:moveTo>
                    <a:pt x="1167" y="0"/>
                  </a:moveTo>
                  <a:cubicBezTo>
                    <a:pt x="519" y="0"/>
                    <a:pt x="1" y="519"/>
                    <a:pt x="1" y="1167"/>
                  </a:cubicBezTo>
                  <a:cubicBezTo>
                    <a:pt x="1" y="1815"/>
                    <a:pt x="519" y="2333"/>
                    <a:pt x="1167" y="2333"/>
                  </a:cubicBezTo>
                  <a:lnTo>
                    <a:pt x="12286" y="2333"/>
                  </a:lnTo>
                  <a:cubicBezTo>
                    <a:pt x="12934" y="2333"/>
                    <a:pt x="13452" y="1815"/>
                    <a:pt x="13452" y="1167"/>
                  </a:cubicBezTo>
                  <a:cubicBezTo>
                    <a:pt x="13452" y="519"/>
                    <a:pt x="12934" y="0"/>
                    <a:pt x="12286" y="0"/>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2"/>
            <p:cNvSpPr/>
            <p:nvPr/>
          </p:nvSpPr>
          <p:spPr>
            <a:xfrm>
              <a:off x="725425" y="2707700"/>
              <a:ext cx="154125" cy="26675"/>
            </a:xfrm>
            <a:custGeom>
              <a:avLst/>
              <a:gdLst/>
              <a:ahLst/>
              <a:cxnLst/>
              <a:rect l="l" t="t" r="r" b="b"/>
              <a:pathLst>
                <a:path w="6165" h="1067" extrusionOk="0">
                  <a:moveTo>
                    <a:pt x="533" y="1"/>
                  </a:moveTo>
                  <a:cubicBezTo>
                    <a:pt x="245" y="1"/>
                    <a:pt x="0" y="246"/>
                    <a:pt x="0" y="534"/>
                  </a:cubicBezTo>
                  <a:cubicBezTo>
                    <a:pt x="0" y="836"/>
                    <a:pt x="245" y="1066"/>
                    <a:pt x="533" y="1066"/>
                  </a:cubicBezTo>
                  <a:lnTo>
                    <a:pt x="5632" y="1066"/>
                  </a:lnTo>
                  <a:cubicBezTo>
                    <a:pt x="5920" y="1066"/>
                    <a:pt x="6164" y="836"/>
                    <a:pt x="6164" y="534"/>
                  </a:cubicBezTo>
                  <a:cubicBezTo>
                    <a:pt x="6164" y="246"/>
                    <a:pt x="5920" y="1"/>
                    <a:pt x="5632" y="1"/>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 name="Google Shape;334;p32"/>
          <p:cNvSpPr txBox="1"/>
          <p:nvPr/>
        </p:nvSpPr>
        <p:spPr>
          <a:xfrm>
            <a:off x="457200" y="3887025"/>
            <a:ext cx="3372300" cy="896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1300">
              <a:latin typeface="Fira Sans"/>
              <a:ea typeface="Fira Sans"/>
              <a:cs typeface="Fira Sans"/>
              <a:sym typeface="Fira Sans"/>
            </a:endParaRPr>
          </a:p>
        </p:txBody>
      </p:sp>
      <p:sp>
        <p:nvSpPr>
          <p:cNvPr id="335" name="Google Shape;335;p32"/>
          <p:cNvSpPr txBox="1"/>
          <p:nvPr/>
        </p:nvSpPr>
        <p:spPr>
          <a:xfrm>
            <a:off x="2569425" y="2901150"/>
            <a:ext cx="1260300" cy="786300"/>
          </a:xfrm>
          <a:prstGeom prst="rect">
            <a:avLst/>
          </a:prstGeom>
          <a:noFill/>
          <a:ln>
            <a:noFill/>
          </a:ln>
        </p:spPr>
        <p:txBody>
          <a:bodyPr spcFirstLastPara="1" wrap="square" lIns="180000" tIns="91425" rIns="91425" bIns="91425" anchor="t" anchorCtr="0">
            <a:noAutofit/>
          </a:bodyPr>
          <a:lstStyle/>
          <a:p>
            <a:pPr marL="0" lvl="0" indent="0" algn="r" rtl="0">
              <a:spcBef>
                <a:spcPts val="0"/>
              </a:spcBef>
              <a:spcAft>
                <a:spcPts val="0"/>
              </a:spcAft>
              <a:buNone/>
            </a:pPr>
            <a:endParaRPr sz="3400" b="1">
              <a:solidFill>
                <a:srgbClr val="1C7B83"/>
              </a:solidFill>
              <a:latin typeface="Fira Sans"/>
              <a:ea typeface="Fira Sans"/>
              <a:cs typeface="Fira Sans"/>
              <a:sym typeface="Fira Sans"/>
            </a:endParaRPr>
          </a:p>
        </p:txBody>
      </p:sp>
      <p:sp>
        <p:nvSpPr>
          <p:cNvPr id="336" name="Google Shape;336;p32"/>
          <p:cNvSpPr txBox="1"/>
          <p:nvPr/>
        </p:nvSpPr>
        <p:spPr>
          <a:xfrm>
            <a:off x="457425" y="3381975"/>
            <a:ext cx="3372300" cy="786300"/>
          </a:xfrm>
          <a:prstGeom prst="rect">
            <a:avLst/>
          </a:prstGeom>
          <a:noFill/>
          <a:ln>
            <a:noFill/>
          </a:ln>
        </p:spPr>
        <p:txBody>
          <a:bodyPr spcFirstLastPara="1" wrap="square" lIns="180000" tIns="91425" rIns="91425" bIns="91425" anchor="t" anchorCtr="0">
            <a:noAutofit/>
          </a:bodyPr>
          <a:lstStyle/>
          <a:p>
            <a:pPr marL="0" lvl="0" indent="0" algn="r" rtl="0">
              <a:spcBef>
                <a:spcPts val="0"/>
              </a:spcBef>
              <a:spcAft>
                <a:spcPts val="0"/>
              </a:spcAft>
              <a:buNone/>
            </a:pPr>
            <a:r>
              <a:rPr lang="en" sz="1800" b="1">
                <a:solidFill>
                  <a:srgbClr val="1C7B83"/>
                </a:solidFill>
                <a:latin typeface="Fira Sans"/>
                <a:ea typeface="Fira Sans"/>
                <a:cs typeface="Fira Sans"/>
                <a:sym typeface="Fira Sans"/>
              </a:rPr>
              <a:t>This approach would help in predicting Sepsis at each hour for any patient (with or without patient past data).</a:t>
            </a:r>
            <a:endParaRPr sz="1800" b="1">
              <a:solidFill>
                <a:srgbClr val="1C7B83"/>
              </a:solidFill>
              <a:latin typeface="Fira Sans"/>
              <a:ea typeface="Fira Sans"/>
              <a:cs typeface="Fira Sans"/>
              <a:sym typeface="Fira Sans"/>
            </a:endParaRPr>
          </a:p>
        </p:txBody>
      </p:sp>
      <p:sp>
        <p:nvSpPr>
          <p:cNvPr id="337" name="Google Shape;337;p32"/>
          <p:cNvSpPr txBox="1"/>
          <p:nvPr/>
        </p:nvSpPr>
        <p:spPr>
          <a:xfrm>
            <a:off x="5257075" y="1358225"/>
            <a:ext cx="3047400" cy="786300"/>
          </a:xfrm>
          <a:prstGeom prst="rect">
            <a:avLst/>
          </a:prstGeom>
          <a:noFill/>
          <a:ln>
            <a:noFill/>
          </a:ln>
        </p:spPr>
        <p:txBody>
          <a:bodyPr spcFirstLastPara="1" wrap="square" lIns="180000" tIns="91425" rIns="91425" bIns="91425" anchor="t" anchorCtr="0">
            <a:noAutofit/>
          </a:bodyPr>
          <a:lstStyle/>
          <a:p>
            <a:pPr marL="0" lvl="0" indent="0" algn="l" rtl="0">
              <a:spcBef>
                <a:spcPts val="0"/>
              </a:spcBef>
              <a:spcAft>
                <a:spcPts val="0"/>
              </a:spcAft>
              <a:buNone/>
            </a:pPr>
            <a:r>
              <a:rPr lang="en" sz="1800" b="1">
                <a:solidFill>
                  <a:srgbClr val="5FCAAB"/>
                </a:solidFill>
                <a:latin typeface="Fira Sans"/>
                <a:ea typeface="Fira Sans"/>
                <a:cs typeface="Fira Sans"/>
                <a:sym typeface="Fira Sans"/>
              </a:rPr>
              <a:t>Ignore the time component and treat record as independently and identically distributed.</a:t>
            </a:r>
            <a:endParaRPr sz="1800" b="1">
              <a:solidFill>
                <a:srgbClr val="5FCAAB"/>
              </a:solidFill>
              <a:latin typeface="Fira Sans"/>
              <a:ea typeface="Fira Sans"/>
              <a:cs typeface="Fira Sans"/>
              <a:sym typeface="Fira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grpSp>
        <p:nvGrpSpPr>
          <p:cNvPr id="342" name="Google Shape;342;p33"/>
          <p:cNvGrpSpPr/>
          <p:nvPr/>
        </p:nvGrpSpPr>
        <p:grpSpPr>
          <a:xfrm>
            <a:off x="1325173" y="1389800"/>
            <a:ext cx="2321370" cy="1010488"/>
            <a:chOff x="610902" y="1243903"/>
            <a:chExt cx="2496902" cy="1086897"/>
          </a:xfrm>
        </p:grpSpPr>
        <p:sp>
          <p:nvSpPr>
            <p:cNvPr id="343" name="Google Shape;343;p33"/>
            <p:cNvSpPr txBox="1"/>
            <p:nvPr/>
          </p:nvSpPr>
          <p:spPr>
            <a:xfrm>
              <a:off x="610902" y="1243903"/>
              <a:ext cx="2496900" cy="25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rgbClr val="1DABA8"/>
                  </a:solidFill>
                  <a:latin typeface="Fira Sans"/>
                  <a:ea typeface="Fira Sans"/>
                  <a:cs typeface="Fira Sans"/>
                  <a:sym typeface="Fira Sans"/>
                </a:rPr>
                <a:t>Logistic Regression</a:t>
              </a:r>
              <a:endParaRPr sz="1700" b="1">
                <a:solidFill>
                  <a:srgbClr val="1DABA8"/>
                </a:solidFill>
                <a:latin typeface="Fira Sans"/>
                <a:ea typeface="Fira Sans"/>
                <a:cs typeface="Fira Sans"/>
                <a:sym typeface="Fira Sans"/>
              </a:endParaRPr>
            </a:p>
          </p:txBody>
        </p:sp>
        <p:sp>
          <p:nvSpPr>
            <p:cNvPr id="344" name="Google Shape;344;p33"/>
            <p:cNvSpPr txBox="1"/>
            <p:nvPr/>
          </p:nvSpPr>
          <p:spPr>
            <a:xfrm>
              <a:off x="610904" y="1503099"/>
              <a:ext cx="2496900" cy="8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endParaRPr sz="1500">
                <a:highlight>
                  <a:srgbClr val="FFFFFF"/>
                </a:highlight>
                <a:latin typeface="Fira Sans"/>
                <a:ea typeface="Fira Sans"/>
                <a:cs typeface="Fira Sans"/>
                <a:sym typeface="Fira Sans"/>
              </a:endParaRPr>
            </a:p>
            <a:p>
              <a:pPr marL="0" lvl="0" indent="0" algn="l" rtl="0">
                <a:spcBef>
                  <a:spcPts val="0"/>
                </a:spcBef>
                <a:spcAft>
                  <a:spcPts val="0"/>
                </a:spcAft>
                <a:buNone/>
              </a:pPr>
              <a:endParaRPr sz="1500">
                <a:solidFill>
                  <a:srgbClr val="434343"/>
                </a:solidFill>
                <a:latin typeface="Fira Sans"/>
                <a:ea typeface="Fira Sans"/>
                <a:cs typeface="Fira Sans"/>
                <a:sym typeface="Fira Sans"/>
              </a:endParaRPr>
            </a:p>
          </p:txBody>
        </p:sp>
      </p:grpSp>
      <p:sp>
        <p:nvSpPr>
          <p:cNvPr id="345" name="Google Shape;345;p33"/>
          <p:cNvSpPr txBox="1"/>
          <p:nvPr/>
        </p:nvSpPr>
        <p:spPr>
          <a:xfrm>
            <a:off x="6366110" y="1352063"/>
            <a:ext cx="2321400" cy="2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lt2"/>
                </a:solidFill>
                <a:latin typeface="Fira Sans"/>
                <a:ea typeface="Fira Sans"/>
                <a:cs typeface="Fira Sans"/>
                <a:sym typeface="Fira Sans"/>
              </a:rPr>
              <a:t>Decision Tree</a:t>
            </a:r>
            <a:endParaRPr sz="1700" b="1">
              <a:solidFill>
                <a:schemeClr val="lt2"/>
              </a:solidFill>
              <a:latin typeface="Fira Sans"/>
              <a:ea typeface="Fira Sans"/>
              <a:cs typeface="Fira Sans"/>
              <a:sym typeface="Fira Sans"/>
            </a:endParaRPr>
          </a:p>
        </p:txBody>
      </p:sp>
      <p:grpSp>
        <p:nvGrpSpPr>
          <p:cNvPr id="346" name="Google Shape;346;p33"/>
          <p:cNvGrpSpPr/>
          <p:nvPr/>
        </p:nvGrpSpPr>
        <p:grpSpPr>
          <a:xfrm>
            <a:off x="235473" y="3453850"/>
            <a:ext cx="2439245" cy="1010488"/>
            <a:chOff x="484114" y="1243903"/>
            <a:chExt cx="2623691" cy="1086897"/>
          </a:xfrm>
        </p:grpSpPr>
        <p:sp>
          <p:nvSpPr>
            <p:cNvPr id="347" name="Google Shape;347;p33"/>
            <p:cNvSpPr txBox="1"/>
            <p:nvPr/>
          </p:nvSpPr>
          <p:spPr>
            <a:xfrm>
              <a:off x="484114" y="1243903"/>
              <a:ext cx="2496900" cy="25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700" b="1">
                  <a:solidFill>
                    <a:schemeClr val="accent3"/>
                  </a:solidFill>
                  <a:latin typeface="Fira Sans"/>
                  <a:ea typeface="Fira Sans"/>
                  <a:cs typeface="Fira Sans"/>
                  <a:sym typeface="Fira Sans"/>
                </a:rPr>
                <a:t>XGBoost</a:t>
              </a:r>
              <a:endParaRPr sz="1700" b="1">
                <a:solidFill>
                  <a:schemeClr val="accent3"/>
                </a:solidFill>
                <a:latin typeface="Fira Sans"/>
                <a:ea typeface="Fira Sans"/>
                <a:cs typeface="Fira Sans"/>
                <a:sym typeface="Fira Sans"/>
              </a:endParaRPr>
            </a:p>
          </p:txBody>
        </p:sp>
        <p:sp>
          <p:nvSpPr>
            <p:cNvPr id="348" name="Google Shape;348;p33"/>
            <p:cNvSpPr txBox="1"/>
            <p:nvPr/>
          </p:nvSpPr>
          <p:spPr>
            <a:xfrm>
              <a:off x="610904" y="1503099"/>
              <a:ext cx="2496900" cy="827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1500">
                <a:highlight>
                  <a:srgbClr val="FFFFFF"/>
                </a:highlight>
                <a:latin typeface="Fira Sans"/>
                <a:ea typeface="Fira Sans"/>
                <a:cs typeface="Fira Sans"/>
                <a:sym typeface="Fira Sans"/>
              </a:endParaRPr>
            </a:p>
          </p:txBody>
        </p:sp>
      </p:grpSp>
      <p:grpSp>
        <p:nvGrpSpPr>
          <p:cNvPr id="349" name="Google Shape;349;p33"/>
          <p:cNvGrpSpPr/>
          <p:nvPr/>
        </p:nvGrpSpPr>
        <p:grpSpPr>
          <a:xfrm>
            <a:off x="5400173" y="3755812"/>
            <a:ext cx="2321370" cy="1292877"/>
            <a:chOff x="610902" y="932660"/>
            <a:chExt cx="2496902" cy="1390639"/>
          </a:xfrm>
        </p:grpSpPr>
        <p:sp>
          <p:nvSpPr>
            <p:cNvPr id="350" name="Google Shape;350;p33"/>
            <p:cNvSpPr txBox="1"/>
            <p:nvPr/>
          </p:nvSpPr>
          <p:spPr>
            <a:xfrm>
              <a:off x="610902" y="932660"/>
              <a:ext cx="2496900" cy="25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700" b="1">
                  <a:solidFill>
                    <a:srgbClr val="008F74"/>
                  </a:solidFill>
                  <a:latin typeface="Fira Sans"/>
                  <a:ea typeface="Fira Sans"/>
                  <a:cs typeface="Fira Sans"/>
                  <a:sym typeface="Fira Sans"/>
                </a:rPr>
                <a:t>Gradient Boost</a:t>
              </a:r>
              <a:endParaRPr sz="1700" b="1">
                <a:solidFill>
                  <a:srgbClr val="008F74"/>
                </a:solidFill>
                <a:latin typeface="Fira Sans"/>
                <a:ea typeface="Fira Sans"/>
                <a:cs typeface="Fira Sans"/>
                <a:sym typeface="Fira Sans"/>
              </a:endParaRPr>
            </a:p>
          </p:txBody>
        </p:sp>
        <p:sp>
          <p:nvSpPr>
            <p:cNvPr id="351" name="Google Shape;351;p33"/>
            <p:cNvSpPr txBox="1"/>
            <p:nvPr/>
          </p:nvSpPr>
          <p:spPr>
            <a:xfrm>
              <a:off x="610904" y="1503099"/>
              <a:ext cx="2496900" cy="820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1500">
                <a:solidFill>
                  <a:srgbClr val="000000"/>
                </a:solidFill>
                <a:highlight>
                  <a:srgbClr val="FFFFFF"/>
                </a:highlight>
                <a:latin typeface="Fira Sans"/>
                <a:ea typeface="Fira Sans"/>
                <a:cs typeface="Fira Sans"/>
                <a:sym typeface="Fira Sans"/>
              </a:endParaRPr>
            </a:p>
          </p:txBody>
        </p:sp>
      </p:grpSp>
      <p:grpSp>
        <p:nvGrpSpPr>
          <p:cNvPr id="352" name="Google Shape;352;p33"/>
          <p:cNvGrpSpPr/>
          <p:nvPr/>
        </p:nvGrpSpPr>
        <p:grpSpPr>
          <a:xfrm>
            <a:off x="2953800" y="1389795"/>
            <a:ext cx="3236381" cy="3236381"/>
            <a:chOff x="5450413" y="1161195"/>
            <a:chExt cx="3236381" cy="3236381"/>
          </a:xfrm>
        </p:grpSpPr>
        <p:grpSp>
          <p:nvGrpSpPr>
            <p:cNvPr id="353" name="Google Shape;353;p33"/>
            <p:cNvGrpSpPr/>
            <p:nvPr/>
          </p:nvGrpSpPr>
          <p:grpSpPr>
            <a:xfrm>
              <a:off x="5450413" y="1161195"/>
              <a:ext cx="3236381" cy="3236381"/>
              <a:chOff x="5450413" y="1161195"/>
              <a:chExt cx="3236381" cy="3236381"/>
            </a:xfrm>
          </p:grpSpPr>
          <p:sp>
            <p:nvSpPr>
              <p:cNvPr id="354" name="Google Shape;354;p33"/>
              <p:cNvSpPr/>
              <p:nvPr/>
            </p:nvSpPr>
            <p:spPr>
              <a:xfrm>
                <a:off x="6385414" y="2884397"/>
                <a:ext cx="1366378" cy="1513178"/>
              </a:xfrm>
              <a:custGeom>
                <a:avLst/>
                <a:gdLst/>
                <a:ahLst/>
                <a:cxnLst/>
                <a:rect l="l" t="t" r="r" b="b"/>
                <a:pathLst>
                  <a:path w="12733" h="14101" extrusionOk="0">
                    <a:moveTo>
                      <a:pt x="6366" y="0"/>
                    </a:moveTo>
                    <a:cubicBezTo>
                      <a:pt x="6172" y="0"/>
                      <a:pt x="5978" y="72"/>
                      <a:pt x="5834" y="216"/>
                    </a:cubicBezTo>
                    <a:lnTo>
                      <a:pt x="217" y="5833"/>
                    </a:lnTo>
                    <a:cubicBezTo>
                      <a:pt x="73" y="5977"/>
                      <a:pt x="1" y="6165"/>
                      <a:pt x="1" y="6366"/>
                    </a:cubicBezTo>
                    <a:lnTo>
                      <a:pt x="1" y="13337"/>
                    </a:lnTo>
                    <a:cubicBezTo>
                      <a:pt x="1" y="13754"/>
                      <a:pt x="332" y="14100"/>
                      <a:pt x="750" y="14100"/>
                    </a:cubicBezTo>
                    <a:lnTo>
                      <a:pt x="11983" y="14100"/>
                    </a:lnTo>
                    <a:cubicBezTo>
                      <a:pt x="12401" y="14100"/>
                      <a:pt x="12732" y="13754"/>
                      <a:pt x="12732" y="13337"/>
                    </a:cubicBezTo>
                    <a:lnTo>
                      <a:pt x="12732" y="6366"/>
                    </a:lnTo>
                    <a:cubicBezTo>
                      <a:pt x="12732" y="6165"/>
                      <a:pt x="12660" y="5977"/>
                      <a:pt x="12516" y="5833"/>
                    </a:cubicBezTo>
                    <a:lnTo>
                      <a:pt x="6899" y="216"/>
                    </a:lnTo>
                    <a:cubicBezTo>
                      <a:pt x="6755" y="72"/>
                      <a:pt x="6561" y="0"/>
                      <a:pt x="6366" y="0"/>
                    </a:cubicBezTo>
                    <a:close/>
                  </a:path>
                </a:pathLst>
              </a:custGeom>
              <a:solidFill>
                <a:srgbClr val="008F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3"/>
              <p:cNvSpPr/>
              <p:nvPr/>
            </p:nvSpPr>
            <p:spPr>
              <a:xfrm>
                <a:off x="6385414" y="1161195"/>
                <a:ext cx="1366378" cy="1512749"/>
              </a:xfrm>
              <a:custGeom>
                <a:avLst/>
                <a:gdLst/>
                <a:ahLst/>
                <a:cxnLst/>
                <a:rect l="l" t="t" r="r" b="b"/>
                <a:pathLst>
                  <a:path w="12733" h="14097" extrusionOk="0">
                    <a:moveTo>
                      <a:pt x="750" y="0"/>
                    </a:moveTo>
                    <a:cubicBezTo>
                      <a:pt x="332" y="0"/>
                      <a:pt x="1" y="346"/>
                      <a:pt x="1" y="763"/>
                    </a:cubicBezTo>
                    <a:lnTo>
                      <a:pt x="1" y="7734"/>
                    </a:lnTo>
                    <a:cubicBezTo>
                      <a:pt x="1" y="7936"/>
                      <a:pt x="73" y="8123"/>
                      <a:pt x="217" y="8267"/>
                    </a:cubicBezTo>
                    <a:lnTo>
                      <a:pt x="5834" y="13869"/>
                    </a:lnTo>
                    <a:cubicBezTo>
                      <a:pt x="5978" y="14021"/>
                      <a:pt x="6172" y="14096"/>
                      <a:pt x="6366" y="14096"/>
                    </a:cubicBezTo>
                    <a:cubicBezTo>
                      <a:pt x="6561" y="14096"/>
                      <a:pt x="6755" y="14021"/>
                      <a:pt x="6899" y="13869"/>
                    </a:cubicBezTo>
                    <a:lnTo>
                      <a:pt x="12516" y="8267"/>
                    </a:lnTo>
                    <a:cubicBezTo>
                      <a:pt x="12660" y="8123"/>
                      <a:pt x="12732" y="7936"/>
                      <a:pt x="12732" y="7720"/>
                    </a:cubicBezTo>
                    <a:lnTo>
                      <a:pt x="12732" y="749"/>
                    </a:lnTo>
                    <a:cubicBezTo>
                      <a:pt x="12732" y="346"/>
                      <a:pt x="12401" y="0"/>
                      <a:pt x="11983" y="0"/>
                    </a:cubicBezTo>
                    <a:close/>
                  </a:path>
                </a:pathLst>
              </a:custGeom>
              <a:solidFill>
                <a:srgbClr val="1DA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3"/>
              <p:cNvSpPr/>
              <p:nvPr/>
            </p:nvSpPr>
            <p:spPr>
              <a:xfrm>
                <a:off x="5450413" y="2096197"/>
                <a:ext cx="1520905" cy="1366271"/>
              </a:xfrm>
              <a:custGeom>
                <a:avLst/>
                <a:gdLst/>
                <a:ahLst/>
                <a:cxnLst/>
                <a:rect l="l" t="t" r="r" b="b"/>
                <a:pathLst>
                  <a:path w="14173" h="12732" extrusionOk="0">
                    <a:moveTo>
                      <a:pt x="764" y="0"/>
                    </a:moveTo>
                    <a:cubicBezTo>
                      <a:pt x="346" y="0"/>
                      <a:pt x="0" y="332"/>
                      <a:pt x="0" y="749"/>
                    </a:cubicBezTo>
                    <a:lnTo>
                      <a:pt x="0" y="11983"/>
                    </a:lnTo>
                    <a:cubicBezTo>
                      <a:pt x="0" y="12401"/>
                      <a:pt x="346" y="12732"/>
                      <a:pt x="764" y="12732"/>
                    </a:cubicBezTo>
                    <a:lnTo>
                      <a:pt x="7720" y="12732"/>
                    </a:lnTo>
                    <a:cubicBezTo>
                      <a:pt x="7936" y="12732"/>
                      <a:pt x="8123" y="12660"/>
                      <a:pt x="8267" y="12516"/>
                    </a:cubicBezTo>
                    <a:lnTo>
                      <a:pt x="13884" y="6899"/>
                    </a:lnTo>
                    <a:cubicBezTo>
                      <a:pt x="14172" y="6597"/>
                      <a:pt x="14172" y="6121"/>
                      <a:pt x="13884" y="5833"/>
                    </a:cubicBezTo>
                    <a:lnTo>
                      <a:pt x="8267" y="216"/>
                    </a:lnTo>
                    <a:cubicBezTo>
                      <a:pt x="8123" y="72"/>
                      <a:pt x="7936" y="0"/>
                      <a:pt x="7734" y="0"/>
                    </a:cubicBezTo>
                    <a:close/>
                  </a:path>
                </a:pathLst>
              </a:custGeom>
              <a:solidFill>
                <a:srgbClr val="1C7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3"/>
              <p:cNvSpPr/>
              <p:nvPr/>
            </p:nvSpPr>
            <p:spPr>
              <a:xfrm>
                <a:off x="7165888" y="2096197"/>
                <a:ext cx="1520905" cy="1366271"/>
              </a:xfrm>
              <a:custGeom>
                <a:avLst/>
                <a:gdLst/>
                <a:ahLst/>
                <a:cxnLst/>
                <a:rect l="l" t="t" r="r" b="b"/>
                <a:pathLst>
                  <a:path w="14173" h="12732" extrusionOk="0">
                    <a:moveTo>
                      <a:pt x="6438" y="0"/>
                    </a:moveTo>
                    <a:cubicBezTo>
                      <a:pt x="6237" y="0"/>
                      <a:pt x="6050" y="72"/>
                      <a:pt x="5906" y="216"/>
                    </a:cubicBezTo>
                    <a:lnTo>
                      <a:pt x="289" y="5833"/>
                    </a:lnTo>
                    <a:cubicBezTo>
                      <a:pt x="1" y="6121"/>
                      <a:pt x="1" y="6597"/>
                      <a:pt x="289" y="6899"/>
                    </a:cubicBezTo>
                    <a:lnTo>
                      <a:pt x="5906" y="12516"/>
                    </a:lnTo>
                    <a:cubicBezTo>
                      <a:pt x="6050" y="12660"/>
                      <a:pt x="6237" y="12732"/>
                      <a:pt x="6438" y="12732"/>
                    </a:cubicBezTo>
                    <a:lnTo>
                      <a:pt x="13409" y="12732"/>
                    </a:lnTo>
                    <a:cubicBezTo>
                      <a:pt x="13827" y="12732"/>
                      <a:pt x="14172" y="12401"/>
                      <a:pt x="14172" y="11983"/>
                    </a:cubicBezTo>
                    <a:lnTo>
                      <a:pt x="14172" y="749"/>
                    </a:lnTo>
                    <a:cubicBezTo>
                      <a:pt x="14172" y="332"/>
                      <a:pt x="13827" y="0"/>
                      <a:pt x="13409" y="0"/>
                    </a:cubicBezTo>
                    <a:close/>
                  </a:path>
                </a:pathLst>
              </a:custGeom>
              <a:solidFill>
                <a:srgbClr val="5FC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3"/>
              <p:cNvSpPr/>
              <p:nvPr/>
            </p:nvSpPr>
            <p:spPr>
              <a:xfrm>
                <a:off x="6246339" y="2549050"/>
                <a:ext cx="449844" cy="449844"/>
              </a:xfrm>
              <a:custGeom>
                <a:avLst/>
                <a:gdLst/>
                <a:ahLst/>
                <a:cxnLst/>
                <a:rect l="l" t="t" r="r" b="b"/>
                <a:pathLst>
                  <a:path w="4192" h="4192" extrusionOk="0">
                    <a:moveTo>
                      <a:pt x="2089" y="0"/>
                    </a:moveTo>
                    <a:cubicBezTo>
                      <a:pt x="937" y="0"/>
                      <a:pt x="1" y="936"/>
                      <a:pt x="1" y="2089"/>
                    </a:cubicBezTo>
                    <a:cubicBezTo>
                      <a:pt x="1" y="3255"/>
                      <a:pt x="937" y="4191"/>
                      <a:pt x="2089" y="4191"/>
                    </a:cubicBezTo>
                    <a:cubicBezTo>
                      <a:pt x="3241" y="4191"/>
                      <a:pt x="4191" y="3255"/>
                      <a:pt x="4191" y="2089"/>
                    </a:cubicBezTo>
                    <a:cubicBezTo>
                      <a:pt x="4191" y="936"/>
                      <a:pt x="3241" y="0"/>
                      <a:pt x="2089" y="0"/>
                    </a:cubicBezTo>
                    <a:close/>
                  </a:path>
                </a:pathLst>
              </a:custGeom>
              <a:solidFill>
                <a:srgbClr val="F7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3"/>
              <p:cNvSpPr/>
              <p:nvPr/>
            </p:nvSpPr>
            <p:spPr>
              <a:xfrm>
                <a:off x="6841380" y="3128530"/>
                <a:ext cx="449844" cy="449844"/>
              </a:xfrm>
              <a:custGeom>
                <a:avLst/>
                <a:gdLst/>
                <a:ahLst/>
                <a:cxnLst/>
                <a:rect l="l" t="t" r="r" b="b"/>
                <a:pathLst>
                  <a:path w="4192" h="4192" extrusionOk="0">
                    <a:moveTo>
                      <a:pt x="2089" y="1"/>
                    </a:moveTo>
                    <a:cubicBezTo>
                      <a:pt x="936" y="1"/>
                      <a:pt x="0" y="937"/>
                      <a:pt x="0" y="2089"/>
                    </a:cubicBezTo>
                    <a:cubicBezTo>
                      <a:pt x="0" y="3256"/>
                      <a:pt x="936" y="4192"/>
                      <a:pt x="2089" y="4192"/>
                    </a:cubicBezTo>
                    <a:cubicBezTo>
                      <a:pt x="3241" y="4192"/>
                      <a:pt x="4191" y="3256"/>
                      <a:pt x="4191" y="2089"/>
                    </a:cubicBezTo>
                    <a:cubicBezTo>
                      <a:pt x="4191" y="937"/>
                      <a:pt x="3241" y="1"/>
                      <a:pt x="2089" y="1"/>
                    </a:cubicBezTo>
                    <a:close/>
                  </a:path>
                </a:pathLst>
              </a:custGeom>
              <a:solidFill>
                <a:srgbClr val="F7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3"/>
              <p:cNvSpPr/>
              <p:nvPr/>
            </p:nvSpPr>
            <p:spPr>
              <a:xfrm>
                <a:off x="7425581" y="2549050"/>
                <a:ext cx="449844" cy="449844"/>
              </a:xfrm>
              <a:custGeom>
                <a:avLst/>
                <a:gdLst/>
                <a:ahLst/>
                <a:cxnLst/>
                <a:rect l="l" t="t" r="r" b="b"/>
                <a:pathLst>
                  <a:path w="4192" h="4192" extrusionOk="0">
                    <a:moveTo>
                      <a:pt x="2089" y="0"/>
                    </a:moveTo>
                    <a:cubicBezTo>
                      <a:pt x="936" y="0"/>
                      <a:pt x="0" y="936"/>
                      <a:pt x="0" y="2089"/>
                    </a:cubicBezTo>
                    <a:cubicBezTo>
                      <a:pt x="0" y="3255"/>
                      <a:pt x="936" y="4191"/>
                      <a:pt x="2089" y="4191"/>
                    </a:cubicBezTo>
                    <a:cubicBezTo>
                      <a:pt x="3241" y="4191"/>
                      <a:pt x="4191" y="3255"/>
                      <a:pt x="4191" y="2089"/>
                    </a:cubicBezTo>
                    <a:cubicBezTo>
                      <a:pt x="4191" y="936"/>
                      <a:pt x="3241" y="0"/>
                      <a:pt x="2089" y="0"/>
                    </a:cubicBezTo>
                    <a:close/>
                  </a:path>
                </a:pathLst>
              </a:custGeom>
              <a:solidFill>
                <a:srgbClr val="F7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3"/>
              <p:cNvSpPr/>
              <p:nvPr/>
            </p:nvSpPr>
            <p:spPr>
              <a:xfrm>
                <a:off x="6827429" y="1965278"/>
                <a:ext cx="483861" cy="449307"/>
              </a:xfrm>
              <a:custGeom>
                <a:avLst/>
                <a:gdLst/>
                <a:ahLst/>
                <a:cxnLst/>
                <a:rect l="l" t="t" r="r" b="b"/>
                <a:pathLst>
                  <a:path w="4509" h="4187" extrusionOk="0">
                    <a:moveTo>
                      <a:pt x="2268" y="1"/>
                    </a:moveTo>
                    <a:cubicBezTo>
                      <a:pt x="1246" y="1"/>
                      <a:pt x="357" y="725"/>
                      <a:pt x="188" y="1768"/>
                    </a:cubicBezTo>
                    <a:cubicBezTo>
                      <a:pt x="1" y="2905"/>
                      <a:pt x="778" y="3986"/>
                      <a:pt x="1916" y="4158"/>
                    </a:cubicBezTo>
                    <a:cubicBezTo>
                      <a:pt x="2030" y="4177"/>
                      <a:pt x="2143" y="4186"/>
                      <a:pt x="2255" y="4186"/>
                    </a:cubicBezTo>
                    <a:cubicBezTo>
                      <a:pt x="3261" y="4186"/>
                      <a:pt x="4153" y="3454"/>
                      <a:pt x="4321" y="2430"/>
                    </a:cubicBezTo>
                    <a:cubicBezTo>
                      <a:pt x="4508" y="1292"/>
                      <a:pt x="3731" y="212"/>
                      <a:pt x="2593" y="25"/>
                    </a:cubicBezTo>
                    <a:cubicBezTo>
                      <a:pt x="2484" y="9"/>
                      <a:pt x="2375" y="1"/>
                      <a:pt x="2268" y="1"/>
                    </a:cubicBezTo>
                    <a:close/>
                  </a:path>
                </a:pathLst>
              </a:custGeom>
              <a:solidFill>
                <a:srgbClr val="F7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33"/>
              <p:cNvGrpSpPr/>
              <p:nvPr/>
            </p:nvGrpSpPr>
            <p:grpSpPr>
              <a:xfrm>
                <a:off x="6868742" y="1313476"/>
                <a:ext cx="395100" cy="436129"/>
                <a:chOff x="1160417" y="1658426"/>
                <a:chExt cx="395100" cy="436129"/>
              </a:xfrm>
            </p:grpSpPr>
            <p:sp>
              <p:nvSpPr>
                <p:cNvPr id="363" name="Google Shape;363;p33"/>
                <p:cNvSpPr/>
                <p:nvPr/>
              </p:nvSpPr>
              <p:spPr>
                <a:xfrm>
                  <a:off x="1348598" y="1865194"/>
                  <a:ext cx="206920" cy="169989"/>
                </a:xfrm>
                <a:custGeom>
                  <a:avLst/>
                  <a:gdLst/>
                  <a:ahLst/>
                  <a:cxnLst/>
                  <a:rect l="l" t="t" r="r" b="b"/>
                  <a:pathLst>
                    <a:path w="4164" h="3421" extrusionOk="0">
                      <a:moveTo>
                        <a:pt x="300" y="1"/>
                      </a:moveTo>
                      <a:cubicBezTo>
                        <a:pt x="213" y="1"/>
                        <a:pt x="128" y="66"/>
                        <a:pt x="116" y="151"/>
                      </a:cubicBezTo>
                      <a:cubicBezTo>
                        <a:pt x="87" y="266"/>
                        <a:pt x="159" y="367"/>
                        <a:pt x="275" y="382"/>
                      </a:cubicBezTo>
                      <a:cubicBezTo>
                        <a:pt x="404" y="410"/>
                        <a:pt x="534" y="439"/>
                        <a:pt x="663" y="468"/>
                      </a:cubicBezTo>
                      <a:cubicBezTo>
                        <a:pt x="620" y="468"/>
                        <a:pt x="563" y="482"/>
                        <a:pt x="519" y="526"/>
                      </a:cubicBezTo>
                      <a:lnTo>
                        <a:pt x="87" y="900"/>
                      </a:lnTo>
                      <a:cubicBezTo>
                        <a:pt x="1" y="972"/>
                        <a:pt x="1" y="1102"/>
                        <a:pt x="73" y="1188"/>
                      </a:cubicBezTo>
                      <a:cubicBezTo>
                        <a:pt x="116" y="1231"/>
                        <a:pt x="159" y="1246"/>
                        <a:pt x="217" y="1246"/>
                      </a:cubicBezTo>
                      <a:cubicBezTo>
                        <a:pt x="260" y="1246"/>
                        <a:pt x="303" y="1231"/>
                        <a:pt x="347" y="1203"/>
                      </a:cubicBezTo>
                      <a:lnTo>
                        <a:pt x="779" y="814"/>
                      </a:lnTo>
                      <a:cubicBezTo>
                        <a:pt x="865" y="742"/>
                        <a:pt x="879" y="612"/>
                        <a:pt x="807" y="540"/>
                      </a:cubicBezTo>
                      <a:cubicBezTo>
                        <a:pt x="789" y="522"/>
                        <a:pt x="777" y="509"/>
                        <a:pt x="763" y="503"/>
                      </a:cubicBezTo>
                      <a:lnTo>
                        <a:pt x="763" y="503"/>
                      </a:lnTo>
                      <a:cubicBezTo>
                        <a:pt x="1026" y="560"/>
                        <a:pt x="1277" y="645"/>
                        <a:pt x="1528" y="756"/>
                      </a:cubicBezTo>
                      <a:cubicBezTo>
                        <a:pt x="1484" y="756"/>
                        <a:pt x="1441" y="770"/>
                        <a:pt x="1398" y="799"/>
                      </a:cubicBezTo>
                      <a:lnTo>
                        <a:pt x="332" y="1707"/>
                      </a:lnTo>
                      <a:cubicBezTo>
                        <a:pt x="260" y="1779"/>
                        <a:pt x="246" y="1908"/>
                        <a:pt x="318" y="1980"/>
                      </a:cubicBezTo>
                      <a:cubicBezTo>
                        <a:pt x="361" y="2023"/>
                        <a:pt x="404" y="2052"/>
                        <a:pt x="462" y="2052"/>
                      </a:cubicBezTo>
                      <a:cubicBezTo>
                        <a:pt x="505" y="2052"/>
                        <a:pt x="563" y="2038"/>
                        <a:pt x="591" y="2009"/>
                      </a:cubicBezTo>
                      <a:lnTo>
                        <a:pt x="1657" y="1102"/>
                      </a:lnTo>
                      <a:cubicBezTo>
                        <a:pt x="1744" y="1030"/>
                        <a:pt x="1744" y="900"/>
                        <a:pt x="1672" y="828"/>
                      </a:cubicBezTo>
                      <a:cubicBezTo>
                        <a:pt x="1672" y="814"/>
                        <a:pt x="1672" y="814"/>
                        <a:pt x="1672" y="814"/>
                      </a:cubicBezTo>
                      <a:cubicBezTo>
                        <a:pt x="2449" y="1203"/>
                        <a:pt x="3184" y="1894"/>
                        <a:pt x="3760" y="3305"/>
                      </a:cubicBezTo>
                      <a:cubicBezTo>
                        <a:pt x="3789" y="3377"/>
                        <a:pt x="3861" y="3420"/>
                        <a:pt x="3947" y="3420"/>
                      </a:cubicBezTo>
                      <a:cubicBezTo>
                        <a:pt x="3961" y="3420"/>
                        <a:pt x="3990" y="3420"/>
                        <a:pt x="4019" y="3406"/>
                      </a:cubicBezTo>
                      <a:cubicBezTo>
                        <a:pt x="4120" y="3377"/>
                        <a:pt x="4163" y="3262"/>
                        <a:pt x="4120" y="3161"/>
                      </a:cubicBezTo>
                      <a:cubicBezTo>
                        <a:pt x="3155" y="742"/>
                        <a:pt x="1672" y="252"/>
                        <a:pt x="347" y="7"/>
                      </a:cubicBezTo>
                      <a:cubicBezTo>
                        <a:pt x="331" y="3"/>
                        <a:pt x="316" y="1"/>
                        <a:pt x="3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3"/>
                <p:cNvSpPr/>
                <p:nvPr/>
              </p:nvSpPr>
              <p:spPr>
                <a:xfrm>
                  <a:off x="1160417" y="1728144"/>
                  <a:ext cx="158917" cy="145989"/>
                </a:xfrm>
                <a:custGeom>
                  <a:avLst/>
                  <a:gdLst/>
                  <a:ahLst/>
                  <a:cxnLst/>
                  <a:rect l="l" t="t" r="r" b="b"/>
                  <a:pathLst>
                    <a:path w="3198" h="2938" extrusionOk="0">
                      <a:moveTo>
                        <a:pt x="228" y="0"/>
                      </a:moveTo>
                      <a:cubicBezTo>
                        <a:pt x="205" y="0"/>
                        <a:pt x="181" y="5"/>
                        <a:pt x="159" y="14"/>
                      </a:cubicBezTo>
                      <a:cubicBezTo>
                        <a:pt x="58" y="43"/>
                        <a:pt x="0" y="144"/>
                        <a:pt x="29" y="259"/>
                      </a:cubicBezTo>
                      <a:cubicBezTo>
                        <a:pt x="663" y="2290"/>
                        <a:pt x="1858" y="2708"/>
                        <a:pt x="2938" y="2938"/>
                      </a:cubicBezTo>
                      <a:lnTo>
                        <a:pt x="2981" y="2938"/>
                      </a:lnTo>
                      <a:cubicBezTo>
                        <a:pt x="3068" y="2938"/>
                        <a:pt x="3154" y="2880"/>
                        <a:pt x="3183" y="2780"/>
                      </a:cubicBezTo>
                      <a:cubicBezTo>
                        <a:pt x="3197" y="2679"/>
                        <a:pt x="3125" y="2578"/>
                        <a:pt x="3025" y="2549"/>
                      </a:cubicBezTo>
                      <a:cubicBezTo>
                        <a:pt x="2002" y="2333"/>
                        <a:pt x="965" y="1973"/>
                        <a:pt x="403" y="144"/>
                      </a:cubicBezTo>
                      <a:cubicBezTo>
                        <a:pt x="381" y="55"/>
                        <a:pt x="307" y="0"/>
                        <a:pt x="2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3"/>
                <p:cNvSpPr/>
                <p:nvPr/>
              </p:nvSpPr>
              <p:spPr>
                <a:xfrm>
                  <a:off x="1229836" y="1658426"/>
                  <a:ext cx="229778" cy="436129"/>
                </a:xfrm>
                <a:custGeom>
                  <a:avLst/>
                  <a:gdLst/>
                  <a:ahLst/>
                  <a:cxnLst/>
                  <a:rect l="l" t="t" r="r" b="b"/>
                  <a:pathLst>
                    <a:path w="4624" h="8777" extrusionOk="0">
                      <a:moveTo>
                        <a:pt x="231" y="1"/>
                      </a:moveTo>
                      <a:cubicBezTo>
                        <a:pt x="161" y="1"/>
                        <a:pt x="88" y="36"/>
                        <a:pt x="58" y="107"/>
                      </a:cubicBezTo>
                      <a:cubicBezTo>
                        <a:pt x="0" y="208"/>
                        <a:pt x="43" y="323"/>
                        <a:pt x="130" y="380"/>
                      </a:cubicBezTo>
                      <a:cubicBezTo>
                        <a:pt x="2031" y="1417"/>
                        <a:pt x="2002" y="2613"/>
                        <a:pt x="1959" y="4010"/>
                      </a:cubicBezTo>
                      <a:cubicBezTo>
                        <a:pt x="1930" y="5493"/>
                        <a:pt x="1887" y="7164"/>
                        <a:pt x="4292" y="8748"/>
                      </a:cubicBezTo>
                      <a:cubicBezTo>
                        <a:pt x="4321" y="8762"/>
                        <a:pt x="4364" y="8777"/>
                        <a:pt x="4407" y="8777"/>
                      </a:cubicBezTo>
                      <a:cubicBezTo>
                        <a:pt x="4465" y="8777"/>
                        <a:pt x="4522" y="8748"/>
                        <a:pt x="4566" y="8690"/>
                      </a:cubicBezTo>
                      <a:cubicBezTo>
                        <a:pt x="4623" y="8590"/>
                        <a:pt x="4594" y="8474"/>
                        <a:pt x="4508" y="8417"/>
                      </a:cubicBezTo>
                      <a:cubicBezTo>
                        <a:pt x="2276" y="6948"/>
                        <a:pt x="2319" y="5464"/>
                        <a:pt x="2362" y="4010"/>
                      </a:cubicBezTo>
                      <a:cubicBezTo>
                        <a:pt x="2391" y="2627"/>
                        <a:pt x="2434" y="1173"/>
                        <a:pt x="317" y="20"/>
                      </a:cubicBezTo>
                      <a:cubicBezTo>
                        <a:pt x="291" y="7"/>
                        <a:pt x="261" y="1"/>
                        <a:pt x="2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3"/>
                <p:cNvSpPr/>
                <p:nvPr/>
              </p:nvSpPr>
              <p:spPr>
                <a:xfrm>
                  <a:off x="1210506" y="1723374"/>
                  <a:ext cx="89496" cy="79951"/>
                </a:xfrm>
                <a:custGeom>
                  <a:avLst/>
                  <a:gdLst/>
                  <a:ahLst/>
                  <a:cxnLst/>
                  <a:rect l="l" t="t" r="r" b="b"/>
                  <a:pathLst>
                    <a:path w="1801" h="1609" extrusionOk="0">
                      <a:moveTo>
                        <a:pt x="1585" y="0"/>
                      </a:moveTo>
                      <a:cubicBezTo>
                        <a:pt x="1537" y="0"/>
                        <a:pt x="1489" y="18"/>
                        <a:pt x="1455" y="53"/>
                      </a:cubicBezTo>
                      <a:lnTo>
                        <a:pt x="87" y="1263"/>
                      </a:lnTo>
                      <a:cubicBezTo>
                        <a:pt x="0" y="1335"/>
                        <a:pt x="0" y="1464"/>
                        <a:pt x="72" y="1536"/>
                      </a:cubicBezTo>
                      <a:cubicBezTo>
                        <a:pt x="101" y="1579"/>
                        <a:pt x="159" y="1608"/>
                        <a:pt x="216" y="1608"/>
                      </a:cubicBezTo>
                      <a:cubicBezTo>
                        <a:pt x="260" y="1608"/>
                        <a:pt x="303" y="1594"/>
                        <a:pt x="346" y="1551"/>
                      </a:cubicBezTo>
                      <a:lnTo>
                        <a:pt x="1714" y="341"/>
                      </a:lnTo>
                      <a:cubicBezTo>
                        <a:pt x="1801" y="269"/>
                        <a:pt x="1801" y="154"/>
                        <a:pt x="1729" y="67"/>
                      </a:cubicBezTo>
                      <a:cubicBezTo>
                        <a:pt x="1691" y="22"/>
                        <a:pt x="1638" y="0"/>
                        <a:pt x="15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3"/>
                <p:cNvSpPr/>
                <p:nvPr/>
              </p:nvSpPr>
              <p:spPr>
                <a:xfrm>
                  <a:off x="1239824" y="1765164"/>
                  <a:ext cx="74489" cy="64647"/>
                </a:xfrm>
                <a:custGeom>
                  <a:avLst/>
                  <a:gdLst/>
                  <a:ahLst/>
                  <a:cxnLst/>
                  <a:rect l="l" t="t" r="r" b="b"/>
                  <a:pathLst>
                    <a:path w="1499" h="1301" extrusionOk="0">
                      <a:moveTo>
                        <a:pt x="1275" y="1"/>
                      </a:moveTo>
                      <a:cubicBezTo>
                        <a:pt x="1233" y="1"/>
                        <a:pt x="1190" y="16"/>
                        <a:pt x="1153" y="47"/>
                      </a:cubicBezTo>
                      <a:lnTo>
                        <a:pt x="87" y="954"/>
                      </a:lnTo>
                      <a:cubicBezTo>
                        <a:pt x="15" y="1026"/>
                        <a:pt x="1" y="1142"/>
                        <a:pt x="73" y="1228"/>
                      </a:cubicBezTo>
                      <a:cubicBezTo>
                        <a:pt x="116" y="1271"/>
                        <a:pt x="159" y="1300"/>
                        <a:pt x="217" y="1300"/>
                      </a:cubicBezTo>
                      <a:cubicBezTo>
                        <a:pt x="260" y="1300"/>
                        <a:pt x="318" y="1286"/>
                        <a:pt x="346" y="1257"/>
                      </a:cubicBezTo>
                      <a:lnTo>
                        <a:pt x="1412" y="350"/>
                      </a:lnTo>
                      <a:cubicBezTo>
                        <a:pt x="1499" y="278"/>
                        <a:pt x="1499" y="148"/>
                        <a:pt x="1427" y="76"/>
                      </a:cubicBezTo>
                      <a:cubicBezTo>
                        <a:pt x="1386" y="27"/>
                        <a:pt x="1331" y="1"/>
                        <a:pt x="12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3"/>
                <p:cNvSpPr/>
                <p:nvPr/>
              </p:nvSpPr>
              <p:spPr>
                <a:xfrm>
                  <a:off x="1282757" y="1807104"/>
                  <a:ext cx="43729" cy="39156"/>
                </a:xfrm>
                <a:custGeom>
                  <a:avLst/>
                  <a:gdLst/>
                  <a:ahLst/>
                  <a:cxnLst/>
                  <a:rect l="l" t="t" r="r" b="b"/>
                  <a:pathLst>
                    <a:path w="880" h="788" extrusionOk="0">
                      <a:moveTo>
                        <a:pt x="669" y="0"/>
                      </a:moveTo>
                      <a:cubicBezTo>
                        <a:pt x="623" y="0"/>
                        <a:pt x="575" y="18"/>
                        <a:pt x="534" y="53"/>
                      </a:cubicBezTo>
                      <a:lnTo>
                        <a:pt x="102" y="442"/>
                      </a:lnTo>
                      <a:cubicBezTo>
                        <a:pt x="15" y="514"/>
                        <a:pt x="1" y="629"/>
                        <a:pt x="73" y="715"/>
                      </a:cubicBezTo>
                      <a:cubicBezTo>
                        <a:pt x="116" y="759"/>
                        <a:pt x="174" y="787"/>
                        <a:pt x="231" y="787"/>
                      </a:cubicBezTo>
                      <a:cubicBezTo>
                        <a:pt x="275" y="787"/>
                        <a:pt x="318" y="773"/>
                        <a:pt x="361" y="730"/>
                      </a:cubicBezTo>
                      <a:lnTo>
                        <a:pt x="793" y="341"/>
                      </a:lnTo>
                      <a:cubicBezTo>
                        <a:pt x="879" y="269"/>
                        <a:pt x="879" y="154"/>
                        <a:pt x="807" y="67"/>
                      </a:cubicBezTo>
                      <a:cubicBezTo>
                        <a:pt x="770" y="22"/>
                        <a:pt x="720"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3"/>
                <p:cNvSpPr/>
                <p:nvPr/>
              </p:nvSpPr>
              <p:spPr>
                <a:xfrm>
                  <a:off x="1375083" y="1928054"/>
                  <a:ext cx="89546" cy="79951"/>
                </a:xfrm>
                <a:custGeom>
                  <a:avLst/>
                  <a:gdLst/>
                  <a:ahLst/>
                  <a:cxnLst/>
                  <a:rect l="l" t="t" r="r" b="b"/>
                  <a:pathLst>
                    <a:path w="1802" h="1609" extrusionOk="0">
                      <a:moveTo>
                        <a:pt x="1585" y="0"/>
                      </a:moveTo>
                      <a:cubicBezTo>
                        <a:pt x="1537" y="0"/>
                        <a:pt x="1490" y="18"/>
                        <a:pt x="1455" y="53"/>
                      </a:cubicBezTo>
                      <a:lnTo>
                        <a:pt x="87" y="1263"/>
                      </a:lnTo>
                      <a:cubicBezTo>
                        <a:pt x="1" y="1335"/>
                        <a:pt x="1" y="1464"/>
                        <a:pt x="73" y="1536"/>
                      </a:cubicBezTo>
                      <a:cubicBezTo>
                        <a:pt x="102" y="1579"/>
                        <a:pt x="159" y="1608"/>
                        <a:pt x="217" y="1608"/>
                      </a:cubicBezTo>
                      <a:cubicBezTo>
                        <a:pt x="260" y="1608"/>
                        <a:pt x="303" y="1594"/>
                        <a:pt x="346" y="1565"/>
                      </a:cubicBezTo>
                      <a:lnTo>
                        <a:pt x="1715" y="341"/>
                      </a:lnTo>
                      <a:cubicBezTo>
                        <a:pt x="1787" y="269"/>
                        <a:pt x="1801" y="154"/>
                        <a:pt x="1729" y="67"/>
                      </a:cubicBezTo>
                      <a:cubicBezTo>
                        <a:pt x="1691" y="22"/>
                        <a:pt x="1638" y="0"/>
                        <a:pt x="15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 name="Google Shape;370;p33"/>
              <p:cNvGrpSpPr/>
              <p:nvPr/>
            </p:nvGrpSpPr>
            <p:grpSpPr>
              <a:xfrm>
                <a:off x="5651288" y="2625590"/>
                <a:ext cx="370756" cy="307482"/>
                <a:chOff x="704550" y="1744890"/>
                <a:chExt cx="370756" cy="307482"/>
              </a:xfrm>
            </p:grpSpPr>
            <p:sp>
              <p:nvSpPr>
                <p:cNvPr id="371" name="Google Shape;371;p33"/>
                <p:cNvSpPr/>
                <p:nvPr/>
              </p:nvSpPr>
              <p:spPr>
                <a:xfrm>
                  <a:off x="793249" y="1791799"/>
                  <a:ext cx="4373" cy="50"/>
                </a:xfrm>
                <a:custGeom>
                  <a:avLst/>
                  <a:gdLst/>
                  <a:ahLst/>
                  <a:cxnLst/>
                  <a:rect l="l" t="t" r="r" b="b"/>
                  <a:pathLst>
                    <a:path w="88" h="1" extrusionOk="0">
                      <a:moveTo>
                        <a:pt x="1" y="1"/>
                      </a:moveTo>
                      <a:lnTo>
                        <a:pt x="87" y="1"/>
                      </a:lnTo>
                      <a:lnTo>
                        <a:pt x="87" y="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a:off x="797572" y="1791799"/>
                  <a:ext cx="3628" cy="50"/>
                </a:xfrm>
                <a:custGeom>
                  <a:avLst/>
                  <a:gdLst/>
                  <a:ahLst/>
                  <a:cxnLst/>
                  <a:rect l="l" t="t" r="r" b="b"/>
                  <a:pathLst>
                    <a:path w="73" h="1" extrusionOk="0">
                      <a:moveTo>
                        <a:pt x="0" y="1"/>
                      </a:moveTo>
                      <a:lnTo>
                        <a:pt x="72" y="1"/>
                      </a:lnTo>
                      <a:lnTo>
                        <a:pt x="72" y="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a:off x="704550" y="1744890"/>
                  <a:ext cx="370756" cy="307482"/>
                </a:xfrm>
                <a:custGeom>
                  <a:avLst/>
                  <a:gdLst/>
                  <a:ahLst/>
                  <a:cxnLst/>
                  <a:rect l="l" t="t" r="r" b="b"/>
                  <a:pathLst>
                    <a:path w="7461" h="6188" extrusionOk="0">
                      <a:moveTo>
                        <a:pt x="1584" y="397"/>
                      </a:moveTo>
                      <a:cubicBezTo>
                        <a:pt x="2016" y="397"/>
                        <a:pt x="2708" y="599"/>
                        <a:pt x="3601" y="1535"/>
                      </a:cubicBezTo>
                      <a:lnTo>
                        <a:pt x="3730" y="1679"/>
                      </a:lnTo>
                      <a:lnTo>
                        <a:pt x="3874" y="1535"/>
                      </a:lnTo>
                      <a:cubicBezTo>
                        <a:pt x="4772" y="607"/>
                        <a:pt x="5460" y="401"/>
                        <a:pt x="5893" y="401"/>
                      </a:cubicBezTo>
                      <a:cubicBezTo>
                        <a:pt x="6071" y="401"/>
                        <a:pt x="6206" y="436"/>
                        <a:pt x="6294" y="469"/>
                      </a:cubicBezTo>
                      <a:cubicBezTo>
                        <a:pt x="6726" y="628"/>
                        <a:pt x="6999" y="1074"/>
                        <a:pt x="7043" y="1665"/>
                      </a:cubicBezTo>
                      <a:cubicBezTo>
                        <a:pt x="7043" y="1924"/>
                        <a:pt x="7014" y="2169"/>
                        <a:pt x="6956" y="2414"/>
                      </a:cubicBezTo>
                      <a:lnTo>
                        <a:pt x="3313" y="2414"/>
                      </a:lnTo>
                      <a:lnTo>
                        <a:pt x="3226" y="2889"/>
                      </a:lnTo>
                      <a:lnTo>
                        <a:pt x="2823" y="1204"/>
                      </a:lnTo>
                      <a:lnTo>
                        <a:pt x="2117" y="2673"/>
                      </a:lnTo>
                      <a:lnTo>
                        <a:pt x="605" y="2673"/>
                      </a:lnTo>
                      <a:cubicBezTo>
                        <a:pt x="475" y="2299"/>
                        <a:pt x="418" y="1967"/>
                        <a:pt x="432" y="1665"/>
                      </a:cubicBezTo>
                      <a:cubicBezTo>
                        <a:pt x="461" y="1074"/>
                        <a:pt x="749" y="628"/>
                        <a:pt x="1181" y="469"/>
                      </a:cubicBezTo>
                      <a:cubicBezTo>
                        <a:pt x="1267" y="426"/>
                        <a:pt x="1397" y="397"/>
                        <a:pt x="1584" y="397"/>
                      </a:cubicBezTo>
                      <a:close/>
                      <a:moveTo>
                        <a:pt x="2693" y="2371"/>
                      </a:moveTo>
                      <a:lnTo>
                        <a:pt x="3269" y="4790"/>
                      </a:lnTo>
                      <a:lnTo>
                        <a:pt x="3644" y="2803"/>
                      </a:lnTo>
                      <a:lnTo>
                        <a:pt x="6827" y="2803"/>
                      </a:lnTo>
                      <a:cubicBezTo>
                        <a:pt x="6337" y="4084"/>
                        <a:pt x="4969" y="5165"/>
                        <a:pt x="3730" y="5769"/>
                      </a:cubicBezTo>
                      <a:cubicBezTo>
                        <a:pt x="2117" y="4963"/>
                        <a:pt x="1210" y="3969"/>
                        <a:pt x="763" y="3062"/>
                      </a:cubicBezTo>
                      <a:lnTo>
                        <a:pt x="2362" y="3062"/>
                      </a:lnTo>
                      <a:lnTo>
                        <a:pt x="2693" y="2371"/>
                      </a:lnTo>
                      <a:close/>
                      <a:moveTo>
                        <a:pt x="1572" y="0"/>
                      </a:moveTo>
                      <a:cubicBezTo>
                        <a:pt x="1385" y="0"/>
                        <a:pt x="1206" y="31"/>
                        <a:pt x="1037" y="95"/>
                      </a:cubicBezTo>
                      <a:cubicBezTo>
                        <a:pt x="447" y="311"/>
                        <a:pt x="87" y="887"/>
                        <a:pt x="43" y="1650"/>
                      </a:cubicBezTo>
                      <a:cubicBezTo>
                        <a:pt x="0" y="2371"/>
                        <a:pt x="274" y="3177"/>
                        <a:pt x="807" y="3912"/>
                      </a:cubicBezTo>
                      <a:cubicBezTo>
                        <a:pt x="1426" y="4776"/>
                        <a:pt x="2376" y="5539"/>
                        <a:pt x="3557" y="6115"/>
                      </a:cubicBezTo>
                      <a:cubicBezTo>
                        <a:pt x="3615" y="6173"/>
                        <a:pt x="3673" y="6187"/>
                        <a:pt x="3730" y="6187"/>
                      </a:cubicBezTo>
                      <a:lnTo>
                        <a:pt x="3745" y="6187"/>
                      </a:lnTo>
                      <a:cubicBezTo>
                        <a:pt x="3802" y="6187"/>
                        <a:pt x="3860" y="6173"/>
                        <a:pt x="3917" y="6115"/>
                      </a:cubicBezTo>
                      <a:cubicBezTo>
                        <a:pt x="5098" y="5539"/>
                        <a:pt x="6049" y="4776"/>
                        <a:pt x="6654" y="3912"/>
                      </a:cubicBezTo>
                      <a:cubicBezTo>
                        <a:pt x="7187" y="3177"/>
                        <a:pt x="7460" y="2371"/>
                        <a:pt x="7417" y="1650"/>
                      </a:cubicBezTo>
                      <a:cubicBezTo>
                        <a:pt x="7388" y="887"/>
                        <a:pt x="7014" y="311"/>
                        <a:pt x="6423" y="95"/>
                      </a:cubicBezTo>
                      <a:cubicBezTo>
                        <a:pt x="6255" y="31"/>
                        <a:pt x="6075" y="0"/>
                        <a:pt x="5888" y="0"/>
                      </a:cubicBezTo>
                      <a:cubicBezTo>
                        <a:pt x="5228" y="0"/>
                        <a:pt x="4471" y="388"/>
                        <a:pt x="3730" y="1118"/>
                      </a:cubicBezTo>
                      <a:cubicBezTo>
                        <a:pt x="2990" y="388"/>
                        <a:pt x="2232" y="0"/>
                        <a:pt x="15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33"/>
              <p:cNvGrpSpPr/>
              <p:nvPr/>
            </p:nvGrpSpPr>
            <p:grpSpPr>
              <a:xfrm>
                <a:off x="8061565" y="2554687"/>
                <a:ext cx="448773" cy="449297"/>
                <a:chOff x="2611052" y="1646699"/>
                <a:chExt cx="448773" cy="449297"/>
              </a:xfrm>
            </p:grpSpPr>
            <p:sp>
              <p:nvSpPr>
                <p:cNvPr id="375" name="Google Shape;375;p33"/>
                <p:cNvSpPr/>
                <p:nvPr/>
              </p:nvSpPr>
              <p:spPr>
                <a:xfrm>
                  <a:off x="2689763" y="1890586"/>
                  <a:ext cx="4323" cy="745"/>
                </a:xfrm>
                <a:custGeom>
                  <a:avLst/>
                  <a:gdLst/>
                  <a:ahLst/>
                  <a:cxnLst/>
                  <a:rect l="l" t="t" r="r" b="b"/>
                  <a:pathLst>
                    <a:path w="87" h="15" extrusionOk="0">
                      <a:moveTo>
                        <a:pt x="0" y="0"/>
                      </a:moveTo>
                      <a:lnTo>
                        <a:pt x="0" y="15"/>
                      </a:lnTo>
                      <a:lnTo>
                        <a:pt x="87" y="15"/>
                      </a:lnTo>
                      <a:lnTo>
                        <a:pt x="8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2611052" y="1646699"/>
                  <a:ext cx="448773" cy="449297"/>
                </a:xfrm>
                <a:custGeom>
                  <a:avLst/>
                  <a:gdLst/>
                  <a:ahLst/>
                  <a:cxnLst/>
                  <a:rect l="l" t="t" r="r" b="b"/>
                  <a:pathLst>
                    <a:path w="9031" h="9042" extrusionOk="0">
                      <a:moveTo>
                        <a:pt x="1872" y="1725"/>
                      </a:moveTo>
                      <a:cubicBezTo>
                        <a:pt x="1901" y="1725"/>
                        <a:pt x="1930" y="1740"/>
                        <a:pt x="1959" y="1769"/>
                      </a:cubicBezTo>
                      <a:lnTo>
                        <a:pt x="2348" y="2143"/>
                      </a:lnTo>
                      <a:lnTo>
                        <a:pt x="2175" y="2316"/>
                      </a:lnTo>
                      <a:lnTo>
                        <a:pt x="1786" y="1927"/>
                      </a:lnTo>
                      <a:cubicBezTo>
                        <a:pt x="1757" y="1913"/>
                        <a:pt x="1743" y="1884"/>
                        <a:pt x="1743" y="1855"/>
                      </a:cubicBezTo>
                      <a:cubicBezTo>
                        <a:pt x="1743" y="1812"/>
                        <a:pt x="1757" y="1783"/>
                        <a:pt x="1786" y="1769"/>
                      </a:cubicBezTo>
                      <a:cubicBezTo>
                        <a:pt x="1800" y="1740"/>
                        <a:pt x="1844" y="1725"/>
                        <a:pt x="1872" y="1725"/>
                      </a:cubicBezTo>
                      <a:close/>
                      <a:moveTo>
                        <a:pt x="3140" y="2129"/>
                      </a:moveTo>
                      <a:cubicBezTo>
                        <a:pt x="3241" y="2129"/>
                        <a:pt x="3356" y="2172"/>
                        <a:pt x="3428" y="2258"/>
                      </a:cubicBezTo>
                      <a:lnTo>
                        <a:pt x="6827" y="5657"/>
                      </a:lnTo>
                      <a:lnTo>
                        <a:pt x="5646" y="6838"/>
                      </a:lnTo>
                      <a:lnTo>
                        <a:pt x="5314" y="6492"/>
                      </a:lnTo>
                      <a:lnTo>
                        <a:pt x="5703" y="6104"/>
                      </a:lnTo>
                      <a:cubicBezTo>
                        <a:pt x="5790" y="6017"/>
                        <a:pt x="5790" y="5902"/>
                        <a:pt x="5703" y="5816"/>
                      </a:cubicBezTo>
                      <a:cubicBezTo>
                        <a:pt x="5667" y="5780"/>
                        <a:pt x="5617" y="5762"/>
                        <a:pt x="5566" y="5762"/>
                      </a:cubicBezTo>
                      <a:cubicBezTo>
                        <a:pt x="5516" y="5762"/>
                        <a:pt x="5466" y="5780"/>
                        <a:pt x="5430" y="5816"/>
                      </a:cubicBezTo>
                      <a:lnTo>
                        <a:pt x="5026" y="6219"/>
                      </a:lnTo>
                      <a:lnTo>
                        <a:pt x="4465" y="5657"/>
                      </a:lnTo>
                      <a:lnTo>
                        <a:pt x="4868" y="5254"/>
                      </a:lnTo>
                      <a:cubicBezTo>
                        <a:pt x="4940" y="5182"/>
                        <a:pt x="4940" y="5052"/>
                        <a:pt x="4868" y="4980"/>
                      </a:cubicBezTo>
                      <a:cubicBezTo>
                        <a:pt x="4825" y="4937"/>
                        <a:pt x="4774" y="4915"/>
                        <a:pt x="4724" y="4915"/>
                      </a:cubicBezTo>
                      <a:cubicBezTo>
                        <a:pt x="4674" y="4915"/>
                        <a:pt x="4623" y="4937"/>
                        <a:pt x="4580" y="4980"/>
                      </a:cubicBezTo>
                      <a:lnTo>
                        <a:pt x="4191" y="5369"/>
                      </a:lnTo>
                      <a:lnTo>
                        <a:pt x="3615" y="4807"/>
                      </a:lnTo>
                      <a:lnTo>
                        <a:pt x="4018" y="4419"/>
                      </a:lnTo>
                      <a:cubicBezTo>
                        <a:pt x="4090" y="4332"/>
                        <a:pt x="4090" y="4217"/>
                        <a:pt x="4018" y="4131"/>
                      </a:cubicBezTo>
                      <a:cubicBezTo>
                        <a:pt x="3982" y="4095"/>
                        <a:pt x="3932" y="4077"/>
                        <a:pt x="3881" y="4077"/>
                      </a:cubicBezTo>
                      <a:cubicBezTo>
                        <a:pt x="3831" y="4077"/>
                        <a:pt x="3781" y="4095"/>
                        <a:pt x="3745" y="4131"/>
                      </a:cubicBezTo>
                      <a:lnTo>
                        <a:pt x="3341" y="4534"/>
                      </a:lnTo>
                      <a:lnTo>
                        <a:pt x="2780" y="3958"/>
                      </a:lnTo>
                      <a:lnTo>
                        <a:pt x="3169" y="3569"/>
                      </a:lnTo>
                      <a:cubicBezTo>
                        <a:pt x="3255" y="3497"/>
                        <a:pt x="3255" y="3367"/>
                        <a:pt x="3169" y="3295"/>
                      </a:cubicBezTo>
                      <a:cubicBezTo>
                        <a:pt x="3133" y="3252"/>
                        <a:pt x="3082" y="3230"/>
                        <a:pt x="3032" y="3230"/>
                      </a:cubicBezTo>
                      <a:cubicBezTo>
                        <a:pt x="2981" y="3230"/>
                        <a:pt x="2931" y="3252"/>
                        <a:pt x="2895" y="3295"/>
                      </a:cubicBezTo>
                      <a:lnTo>
                        <a:pt x="2492" y="3684"/>
                      </a:lnTo>
                      <a:lnTo>
                        <a:pt x="2247" y="3439"/>
                      </a:lnTo>
                      <a:cubicBezTo>
                        <a:pt x="2088" y="3281"/>
                        <a:pt x="2088" y="3022"/>
                        <a:pt x="2247" y="2863"/>
                      </a:cubicBezTo>
                      <a:lnTo>
                        <a:pt x="2852" y="2258"/>
                      </a:lnTo>
                      <a:cubicBezTo>
                        <a:pt x="2938" y="2172"/>
                        <a:pt x="3039" y="2129"/>
                        <a:pt x="3140" y="2129"/>
                      </a:cubicBezTo>
                      <a:close/>
                      <a:moveTo>
                        <a:pt x="7475" y="5657"/>
                      </a:moveTo>
                      <a:cubicBezTo>
                        <a:pt x="7504" y="5657"/>
                        <a:pt x="7547" y="5672"/>
                        <a:pt x="7576" y="5700"/>
                      </a:cubicBezTo>
                      <a:cubicBezTo>
                        <a:pt x="7648" y="5758"/>
                        <a:pt x="7648" y="5859"/>
                        <a:pt x="7576" y="5931"/>
                      </a:cubicBezTo>
                      <a:lnTo>
                        <a:pt x="5919" y="7587"/>
                      </a:lnTo>
                      <a:cubicBezTo>
                        <a:pt x="5890" y="7616"/>
                        <a:pt x="5851" y="7630"/>
                        <a:pt x="5809" y="7630"/>
                      </a:cubicBezTo>
                      <a:cubicBezTo>
                        <a:pt x="5768" y="7630"/>
                        <a:pt x="5725" y="7616"/>
                        <a:pt x="5689" y="7587"/>
                      </a:cubicBezTo>
                      <a:cubicBezTo>
                        <a:pt x="5660" y="7558"/>
                        <a:pt x="5646" y="7515"/>
                        <a:pt x="5646" y="7472"/>
                      </a:cubicBezTo>
                      <a:cubicBezTo>
                        <a:pt x="5646" y="7429"/>
                        <a:pt x="5660" y="7385"/>
                        <a:pt x="5689" y="7357"/>
                      </a:cubicBezTo>
                      <a:lnTo>
                        <a:pt x="7360" y="5700"/>
                      </a:lnTo>
                      <a:cubicBezTo>
                        <a:pt x="7388" y="5672"/>
                        <a:pt x="7432" y="5657"/>
                        <a:pt x="7475" y="5657"/>
                      </a:cubicBezTo>
                      <a:close/>
                      <a:moveTo>
                        <a:pt x="7417" y="6694"/>
                      </a:moveTo>
                      <a:lnTo>
                        <a:pt x="7806" y="7083"/>
                      </a:lnTo>
                      <a:lnTo>
                        <a:pt x="7071" y="7817"/>
                      </a:lnTo>
                      <a:lnTo>
                        <a:pt x="6683" y="7429"/>
                      </a:lnTo>
                      <a:lnTo>
                        <a:pt x="7417" y="6694"/>
                      </a:lnTo>
                      <a:close/>
                      <a:moveTo>
                        <a:pt x="8483" y="7054"/>
                      </a:moveTo>
                      <a:cubicBezTo>
                        <a:pt x="8526" y="7054"/>
                        <a:pt x="8569" y="7069"/>
                        <a:pt x="8598" y="7097"/>
                      </a:cubicBezTo>
                      <a:cubicBezTo>
                        <a:pt x="8627" y="7126"/>
                        <a:pt x="8641" y="7169"/>
                        <a:pt x="8641" y="7213"/>
                      </a:cubicBezTo>
                      <a:cubicBezTo>
                        <a:pt x="8641" y="7256"/>
                        <a:pt x="8627" y="7285"/>
                        <a:pt x="8598" y="7313"/>
                      </a:cubicBezTo>
                      <a:lnTo>
                        <a:pt x="7316" y="8595"/>
                      </a:lnTo>
                      <a:cubicBezTo>
                        <a:pt x="7287" y="8624"/>
                        <a:pt x="7244" y="8638"/>
                        <a:pt x="7201" y="8638"/>
                      </a:cubicBezTo>
                      <a:cubicBezTo>
                        <a:pt x="7158" y="8638"/>
                        <a:pt x="7115" y="8624"/>
                        <a:pt x="7086" y="8595"/>
                      </a:cubicBezTo>
                      <a:cubicBezTo>
                        <a:pt x="7028" y="8538"/>
                        <a:pt x="7028" y="8437"/>
                        <a:pt x="7086" y="8379"/>
                      </a:cubicBezTo>
                      <a:lnTo>
                        <a:pt x="8368" y="7097"/>
                      </a:lnTo>
                      <a:cubicBezTo>
                        <a:pt x="8396" y="7069"/>
                        <a:pt x="8440" y="7054"/>
                        <a:pt x="8483" y="7054"/>
                      </a:cubicBezTo>
                      <a:close/>
                      <a:moveTo>
                        <a:pt x="216" y="1"/>
                      </a:moveTo>
                      <a:cubicBezTo>
                        <a:pt x="166" y="1"/>
                        <a:pt x="115" y="19"/>
                        <a:pt x="72" y="55"/>
                      </a:cubicBezTo>
                      <a:cubicBezTo>
                        <a:pt x="0" y="141"/>
                        <a:pt x="0" y="256"/>
                        <a:pt x="72" y="343"/>
                      </a:cubicBezTo>
                      <a:lnTo>
                        <a:pt x="1397" y="1653"/>
                      </a:lnTo>
                      <a:cubicBezTo>
                        <a:pt x="1368" y="1711"/>
                        <a:pt x="1354" y="1783"/>
                        <a:pt x="1354" y="1855"/>
                      </a:cubicBezTo>
                      <a:cubicBezTo>
                        <a:pt x="1354" y="1985"/>
                        <a:pt x="1411" y="2114"/>
                        <a:pt x="1498" y="2215"/>
                      </a:cubicBezTo>
                      <a:lnTo>
                        <a:pt x="1930" y="2633"/>
                      </a:lnTo>
                      <a:cubicBezTo>
                        <a:pt x="1656" y="2950"/>
                        <a:pt x="1671" y="3410"/>
                        <a:pt x="1973" y="3713"/>
                      </a:cubicBezTo>
                      <a:lnTo>
                        <a:pt x="5386" y="7126"/>
                      </a:lnTo>
                      <a:cubicBezTo>
                        <a:pt x="5300" y="7227"/>
                        <a:pt x="5257" y="7342"/>
                        <a:pt x="5257" y="7472"/>
                      </a:cubicBezTo>
                      <a:cubicBezTo>
                        <a:pt x="5257" y="7616"/>
                        <a:pt x="5314" y="7760"/>
                        <a:pt x="5415" y="7861"/>
                      </a:cubicBezTo>
                      <a:cubicBezTo>
                        <a:pt x="5530" y="7976"/>
                        <a:pt x="5660" y="8019"/>
                        <a:pt x="5804" y="8019"/>
                      </a:cubicBezTo>
                      <a:cubicBezTo>
                        <a:pt x="5948" y="8019"/>
                        <a:pt x="6092" y="7976"/>
                        <a:pt x="6193" y="7861"/>
                      </a:cubicBezTo>
                      <a:lnTo>
                        <a:pt x="6380" y="7673"/>
                      </a:lnTo>
                      <a:lnTo>
                        <a:pt x="6812" y="8106"/>
                      </a:lnTo>
                      <a:cubicBezTo>
                        <a:pt x="6596" y="8322"/>
                        <a:pt x="6596" y="8667"/>
                        <a:pt x="6812" y="8869"/>
                      </a:cubicBezTo>
                      <a:cubicBezTo>
                        <a:pt x="6913" y="8984"/>
                        <a:pt x="7057" y="9042"/>
                        <a:pt x="7201" y="9042"/>
                      </a:cubicBezTo>
                      <a:cubicBezTo>
                        <a:pt x="7345" y="9042"/>
                        <a:pt x="7489" y="8984"/>
                        <a:pt x="7590" y="8869"/>
                      </a:cubicBezTo>
                      <a:lnTo>
                        <a:pt x="8872" y="7601"/>
                      </a:lnTo>
                      <a:cubicBezTo>
                        <a:pt x="8973" y="7486"/>
                        <a:pt x="9030" y="7357"/>
                        <a:pt x="9030" y="7198"/>
                      </a:cubicBezTo>
                      <a:cubicBezTo>
                        <a:pt x="9030" y="7054"/>
                        <a:pt x="8973" y="6925"/>
                        <a:pt x="8872" y="6824"/>
                      </a:cubicBezTo>
                      <a:cubicBezTo>
                        <a:pt x="8771" y="6709"/>
                        <a:pt x="8627" y="6651"/>
                        <a:pt x="8483" y="6651"/>
                      </a:cubicBezTo>
                      <a:cubicBezTo>
                        <a:pt x="8339" y="6651"/>
                        <a:pt x="8195" y="6709"/>
                        <a:pt x="8094" y="6809"/>
                      </a:cubicBezTo>
                      <a:lnTo>
                        <a:pt x="7676" y="6392"/>
                      </a:lnTo>
                      <a:lnTo>
                        <a:pt x="7864" y="6204"/>
                      </a:lnTo>
                      <a:cubicBezTo>
                        <a:pt x="8080" y="5988"/>
                        <a:pt x="8080" y="5643"/>
                        <a:pt x="7864" y="5427"/>
                      </a:cubicBezTo>
                      <a:cubicBezTo>
                        <a:pt x="7748" y="5312"/>
                        <a:pt x="7619" y="5254"/>
                        <a:pt x="7475" y="5254"/>
                      </a:cubicBezTo>
                      <a:cubicBezTo>
                        <a:pt x="7345" y="5254"/>
                        <a:pt x="7215" y="5312"/>
                        <a:pt x="7115" y="5384"/>
                      </a:cubicBezTo>
                      <a:lnTo>
                        <a:pt x="3701" y="1970"/>
                      </a:lnTo>
                      <a:cubicBezTo>
                        <a:pt x="3548" y="1816"/>
                        <a:pt x="3349" y="1741"/>
                        <a:pt x="3148" y="1741"/>
                      </a:cubicBezTo>
                      <a:cubicBezTo>
                        <a:pt x="2974" y="1741"/>
                        <a:pt x="2798" y="1798"/>
                        <a:pt x="2650" y="1913"/>
                      </a:cubicBezTo>
                      <a:lnTo>
                        <a:pt x="2232" y="1481"/>
                      </a:lnTo>
                      <a:cubicBezTo>
                        <a:pt x="2124" y="1382"/>
                        <a:pt x="1990" y="1331"/>
                        <a:pt x="1856" y="1331"/>
                      </a:cubicBezTo>
                      <a:cubicBezTo>
                        <a:pt x="1793" y="1331"/>
                        <a:pt x="1730" y="1342"/>
                        <a:pt x="1671" y="1365"/>
                      </a:cubicBezTo>
                      <a:lnTo>
                        <a:pt x="360" y="55"/>
                      </a:lnTo>
                      <a:cubicBezTo>
                        <a:pt x="317" y="19"/>
                        <a:pt x="267"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33"/>
              <p:cNvGrpSpPr/>
              <p:nvPr/>
            </p:nvGrpSpPr>
            <p:grpSpPr>
              <a:xfrm>
                <a:off x="6893615" y="3809074"/>
                <a:ext cx="351475" cy="301370"/>
                <a:chOff x="2186640" y="1670849"/>
                <a:chExt cx="351475" cy="301370"/>
              </a:xfrm>
            </p:grpSpPr>
            <p:sp>
              <p:nvSpPr>
                <p:cNvPr id="378" name="Google Shape;378;p33"/>
                <p:cNvSpPr/>
                <p:nvPr/>
              </p:nvSpPr>
              <p:spPr>
                <a:xfrm>
                  <a:off x="2251785" y="1849044"/>
                  <a:ext cx="3628" cy="50"/>
                </a:xfrm>
                <a:custGeom>
                  <a:avLst/>
                  <a:gdLst/>
                  <a:ahLst/>
                  <a:cxnLst/>
                  <a:rect l="l" t="t" r="r" b="b"/>
                  <a:pathLst>
                    <a:path w="73" h="1" extrusionOk="0">
                      <a:moveTo>
                        <a:pt x="0" y="1"/>
                      </a:moveTo>
                      <a:lnTo>
                        <a:pt x="72" y="1"/>
                      </a:lnTo>
                      <a:lnTo>
                        <a:pt x="72" y="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2186640" y="1670849"/>
                  <a:ext cx="351475" cy="301370"/>
                </a:xfrm>
                <a:custGeom>
                  <a:avLst/>
                  <a:gdLst/>
                  <a:ahLst/>
                  <a:cxnLst/>
                  <a:rect l="l" t="t" r="r" b="b"/>
                  <a:pathLst>
                    <a:path w="7073" h="6065" extrusionOk="0">
                      <a:moveTo>
                        <a:pt x="3760" y="390"/>
                      </a:moveTo>
                      <a:cubicBezTo>
                        <a:pt x="4292" y="390"/>
                        <a:pt x="4739" y="779"/>
                        <a:pt x="4840" y="1297"/>
                      </a:cubicBezTo>
                      <a:lnTo>
                        <a:pt x="2233" y="1297"/>
                      </a:lnTo>
                      <a:cubicBezTo>
                        <a:pt x="2334" y="779"/>
                        <a:pt x="2780" y="390"/>
                        <a:pt x="3313" y="390"/>
                      </a:cubicBezTo>
                      <a:close/>
                      <a:moveTo>
                        <a:pt x="6683" y="1715"/>
                      </a:moveTo>
                      <a:lnTo>
                        <a:pt x="6683" y="5675"/>
                      </a:lnTo>
                      <a:lnTo>
                        <a:pt x="390" y="5675"/>
                      </a:lnTo>
                      <a:lnTo>
                        <a:pt x="390" y="1715"/>
                      </a:lnTo>
                      <a:close/>
                      <a:moveTo>
                        <a:pt x="3313" y="1"/>
                      </a:moveTo>
                      <a:cubicBezTo>
                        <a:pt x="2550" y="1"/>
                        <a:pt x="1916" y="577"/>
                        <a:pt x="1830" y="1326"/>
                      </a:cubicBezTo>
                      <a:lnTo>
                        <a:pt x="1" y="1326"/>
                      </a:lnTo>
                      <a:lnTo>
                        <a:pt x="1" y="6064"/>
                      </a:lnTo>
                      <a:lnTo>
                        <a:pt x="7072" y="6064"/>
                      </a:lnTo>
                      <a:lnTo>
                        <a:pt x="7072" y="1326"/>
                      </a:lnTo>
                      <a:lnTo>
                        <a:pt x="5243" y="1326"/>
                      </a:lnTo>
                      <a:cubicBezTo>
                        <a:pt x="5157" y="577"/>
                        <a:pt x="4523" y="1"/>
                        <a:pt x="3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2289004" y="1781066"/>
                  <a:ext cx="146742" cy="146784"/>
                </a:xfrm>
                <a:custGeom>
                  <a:avLst/>
                  <a:gdLst/>
                  <a:ahLst/>
                  <a:cxnLst/>
                  <a:rect l="l" t="t" r="r" b="b"/>
                  <a:pathLst>
                    <a:path w="2953" h="2954" extrusionOk="0">
                      <a:moveTo>
                        <a:pt x="1743" y="390"/>
                      </a:moveTo>
                      <a:lnTo>
                        <a:pt x="1743" y="1211"/>
                      </a:lnTo>
                      <a:lnTo>
                        <a:pt x="2564" y="1211"/>
                      </a:lnTo>
                      <a:lnTo>
                        <a:pt x="2564" y="1758"/>
                      </a:lnTo>
                      <a:lnTo>
                        <a:pt x="1743" y="1758"/>
                      </a:lnTo>
                      <a:lnTo>
                        <a:pt x="1743" y="2564"/>
                      </a:lnTo>
                      <a:lnTo>
                        <a:pt x="1210" y="2564"/>
                      </a:lnTo>
                      <a:lnTo>
                        <a:pt x="1210" y="1758"/>
                      </a:lnTo>
                      <a:lnTo>
                        <a:pt x="389" y="1758"/>
                      </a:lnTo>
                      <a:lnTo>
                        <a:pt x="389" y="1211"/>
                      </a:lnTo>
                      <a:lnTo>
                        <a:pt x="1210" y="1211"/>
                      </a:lnTo>
                      <a:lnTo>
                        <a:pt x="1210" y="390"/>
                      </a:lnTo>
                      <a:close/>
                      <a:moveTo>
                        <a:pt x="807" y="1"/>
                      </a:moveTo>
                      <a:lnTo>
                        <a:pt x="807" y="807"/>
                      </a:lnTo>
                      <a:lnTo>
                        <a:pt x="0" y="807"/>
                      </a:lnTo>
                      <a:lnTo>
                        <a:pt x="0" y="2147"/>
                      </a:lnTo>
                      <a:lnTo>
                        <a:pt x="807" y="2147"/>
                      </a:lnTo>
                      <a:lnTo>
                        <a:pt x="807" y="2953"/>
                      </a:lnTo>
                      <a:lnTo>
                        <a:pt x="2146" y="2953"/>
                      </a:lnTo>
                      <a:lnTo>
                        <a:pt x="2146" y="2147"/>
                      </a:lnTo>
                      <a:lnTo>
                        <a:pt x="2953" y="2147"/>
                      </a:lnTo>
                      <a:lnTo>
                        <a:pt x="2953" y="807"/>
                      </a:lnTo>
                      <a:lnTo>
                        <a:pt x="2146" y="807"/>
                      </a:lnTo>
                      <a:lnTo>
                        <a:pt x="21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1" name="Google Shape;381;p33"/>
            <p:cNvSpPr txBox="1"/>
            <p:nvPr/>
          </p:nvSpPr>
          <p:spPr>
            <a:xfrm>
              <a:off x="6840450" y="1951775"/>
              <a:ext cx="456300" cy="34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b="1">
                  <a:latin typeface="Fira Sans"/>
                  <a:ea typeface="Fira Sans"/>
                  <a:cs typeface="Fira Sans"/>
                  <a:sym typeface="Fira Sans"/>
                </a:rPr>
                <a:t>1</a:t>
              </a:r>
              <a:endParaRPr sz="1900" b="1">
                <a:latin typeface="Fira Sans"/>
                <a:ea typeface="Fira Sans"/>
                <a:cs typeface="Fira Sans"/>
                <a:sym typeface="Fira Sans"/>
              </a:endParaRPr>
            </a:p>
          </p:txBody>
        </p:sp>
        <p:sp>
          <p:nvSpPr>
            <p:cNvPr id="382" name="Google Shape;382;p33"/>
            <p:cNvSpPr txBox="1"/>
            <p:nvPr/>
          </p:nvSpPr>
          <p:spPr>
            <a:xfrm>
              <a:off x="6840450" y="3120775"/>
              <a:ext cx="456300" cy="34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b="1">
                  <a:latin typeface="Fira Sans"/>
                  <a:ea typeface="Fira Sans"/>
                  <a:cs typeface="Fira Sans"/>
                  <a:sym typeface="Fira Sans"/>
                </a:rPr>
                <a:t>3</a:t>
              </a:r>
              <a:endParaRPr sz="1900" b="1">
                <a:latin typeface="Fira Sans"/>
                <a:ea typeface="Fira Sans"/>
                <a:cs typeface="Fira Sans"/>
                <a:sym typeface="Fira Sans"/>
              </a:endParaRPr>
            </a:p>
          </p:txBody>
        </p:sp>
        <p:sp>
          <p:nvSpPr>
            <p:cNvPr id="383" name="Google Shape;383;p33"/>
            <p:cNvSpPr txBox="1"/>
            <p:nvPr/>
          </p:nvSpPr>
          <p:spPr>
            <a:xfrm>
              <a:off x="7419375" y="2549250"/>
              <a:ext cx="456300" cy="34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b="1">
                  <a:latin typeface="Fira Sans"/>
                  <a:ea typeface="Fira Sans"/>
                  <a:cs typeface="Fira Sans"/>
                  <a:sym typeface="Fira Sans"/>
                </a:rPr>
                <a:t>2</a:t>
              </a:r>
              <a:endParaRPr sz="1900" b="1">
                <a:latin typeface="Fira Sans"/>
                <a:ea typeface="Fira Sans"/>
                <a:cs typeface="Fira Sans"/>
                <a:sym typeface="Fira Sans"/>
              </a:endParaRPr>
            </a:p>
          </p:txBody>
        </p:sp>
        <p:sp>
          <p:nvSpPr>
            <p:cNvPr id="384" name="Google Shape;384;p33"/>
            <p:cNvSpPr txBox="1"/>
            <p:nvPr/>
          </p:nvSpPr>
          <p:spPr>
            <a:xfrm>
              <a:off x="6239275" y="2549250"/>
              <a:ext cx="456300" cy="34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b="1">
                  <a:latin typeface="Fira Sans"/>
                  <a:ea typeface="Fira Sans"/>
                  <a:cs typeface="Fira Sans"/>
                  <a:sym typeface="Fira Sans"/>
                </a:rPr>
                <a:t>4</a:t>
              </a:r>
              <a:endParaRPr sz="1900" b="1">
                <a:latin typeface="Fira Sans"/>
                <a:ea typeface="Fira Sans"/>
                <a:cs typeface="Fira Sans"/>
                <a:sym typeface="Fira Sans"/>
              </a:endParaRPr>
            </a:p>
          </p:txBody>
        </p:sp>
      </p:grpSp>
      <p:sp>
        <p:nvSpPr>
          <p:cNvPr id="385" name="Google Shape;385;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Unaggregated Data - Models used</a:t>
            </a:r>
            <a:endParaRPr/>
          </a:p>
        </p:txBody>
      </p:sp>
      <p:pic>
        <p:nvPicPr>
          <p:cNvPr id="386" name="Google Shape;386;p33"/>
          <p:cNvPicPr preferRelativeResize="0"/>
          <p:nvPr/>
        </p:nvPicPr>
        <p:blipFill>
          <a:blip r:embed="rId3">
            <a:alphaModFix/>
          </a:blip>
          <a:stretch>
            <a:fillRect/>
          </a:stretch>
        </p:blipFill>
        <p:spPr>
          <a:xfrm>
            <a:off x="1325175" y="1741678"/>
            <a:ext cx="1617124" cy="756900"/>
          </a:xfrm>
          <a:prstGeom prst="rect">
            <a:avLst/>
          </a:prstGeom>
          <a:noFill/>
          <a:ln>
            <a:noFill/>
          </a:ln>
        </p:spPr>
      </p:pic>
      <p:pic>
        <p:nvPicPr>
          <p:cNvPr id="387" name="Google Shape;387;p33"/>
          <p:cNvPicPr preferRelativeResize="0"/>
          <p:nvPr/>
        </p:nvPicPr>
        <p:blipFill>
          <a:blip r:embed="rId4">
            <a:alphaModFix/>
          </a:blip>
          <a:stretch>
            <a:fillRect/>
          </a:stretch>
        </p:blipFill>
        <p:spPr>
          <a:xfrm>
            <a:off x="5736298" y="4148899"/>
            <a:ext cx="2673527" cy="756900"/>
          </a:xfrm>
          <a:prstGeom prst="rect">
            <a:avLst/>
          </a:prstGeom>
          <a:noFill/>
          <a:ln>
            <a:noFill/>
          </a:ln>
        </p:spPr>
      </p:pic>
      <p:pic>
        <p:nvPicPr>
          <p:cNvPr id="388" name="Google Shape;388;p33"/>
          <p:cNvPicPr preferRelativeResize="0"/>
          <p:nvPr/>
        </p:nvPicPr>
        <p:blipFill>
          <a:blip r:embed="rId5">
            <a:alphaModFix/>
          </a:blip>
          <a:stretch>
            <a:fillRect/>
          </a:stretch>
        </p:blipFill>
        <p:spPr>
          <a:xfrm>
            <a:off x="6267800" y="1745113"/>
            <a:ext cx="1617125" cy="1143066"/>
          </a:xfrm>
          <a:prstGeom prst="rect">
            <a:avLst/>
          </a:prstGeom>
          <a:noFill/>
          <a:ln>
            <a:noFill/>
          </a:ln>
        </p:spPr>
      </p:pic>
      <p:pic>
        <p:nvPicPr>
          <p:cNvPr id="389" name="Google Shape;389;p33"/>
          <p:cNvPicPr preferRelativeResize="0"/>
          <p:nvPr/>
        </p:nvPicPr>
        <p:blipFill>
          <a:blip r:embed="rId6">
            <a:alphaModFix/>
          </a:blip>
          <a:stretch>
            <a:fillRect/>
          </a:stretch>
        </p:blipFill>
        <p:spPr>
          <a:xfrm>
            <a:off x="722587" y="3891450"/>
            <a:ext cx="2821549" cy="572700"/>
          </a:xfrm>
          <a:prstGeom prst="rect">
            <a:avLst/>
          </a:prstGeom>
          <a:noFill/>
          <a:ln>
            <a:noFill/>
          </a:ln>
        </p:spPr>
      </p:pic>
      <p:sp>
        <p:nvSpPr>
          <p:cNvPr id="390" name="Google Shape;390;p33"/>
          <p:cNvSpPr/>
          <p:nvPr/>
        </p:nvSpPr>
        <p:spPr>
          <a:xfrm>
            <a:off x="4413900" y="1093925"/>
            <a:ext cx="2042700" cy="628500"/>
          </a:xfrm>
          <a:prstGeom prst="wedgeRectCallout">
            <a:avLst>
              <a:gd name="adj1" fmla="val -20833"/>
              <a:gd name="adj2" fmla="val 62500"/>
            </a:avLst>
          </a:prstGeom>
          <a:solidFill>
            <a:srgbClr val="5FCAAB">
              <a:alpha val="6201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FFFFFF"/>
                </a:solidFill>
              </a:rPr>
              <a:t>Very skewed dataset. </a:t>
            </a:r>
            <a:endParaRPr b="1">
              <a:solidFill>
                <a:srgbClr val="FFFFFF"/>
              </a:solidFill>
            </a:endParaRPr>
          </a:p>
          <a:p>
            <a:pPr marL="0" lvl="0" indent="0" algn="l" rtl="0">
              <a:spcBef>
                <a:spcPts val="0"/>
              </a:spcBef>
              <a:spcAft>
                <a:spcPts val="0"/>
              </a:spcAft>
              <a:buNone/>
            </a:pPr>
            <a:r>
              <a:rPr lang="en" b="1">
                <a:solidFill>
                  <a:srgbClr val="FFFFFF"/>
                </a:solidFill>
              </a:rPr>
              <a:t>Neg. / Pos. = 54</a:t>
            </a:r>
            <a:endParaRPr b="1">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Unaggregated Data - Model Performance</a:t>
            </a:r>
            <a:endParaRPr/>
          </a:p>
        </p:txBody>
      </p:sp>
      <p:grpSp>
        <p:nvGrpSpPr>
          <p:cNvPr id="396" name="Google Shape;396;p34"/>
          <p:cNvGrpSpPr/>
          <p:nvPr/>
        </p:nvGrpSpPr>
        <p:grpSpPr>
          <a:xfrm>
            <a:off x="1349215" y="1655398"/>
            <a:ext cx="511702" cy="2206452"/>
            <a:chOff x="3228309" y="1143550"/>
            <a:chExt cx="586343" cy="2528595"/>
          </a:xfrm>
        </p:grpSpPr>
        <p:sp>
          <p:nvSpPr>
            <p:cNvPr id="397" name="Google Shape;397;p34"/>
            <p:cNvSpPr/>
            <p:nvPr/>
          </p:nvSpPr>
          <p:spPr>
            <a:xfrm>
              <a:off x="3260041" y="1414125"/>
              <a:ext cx="532261" cy="2242686"/>
            </a:xfrm>
            <a:custGeom>
              <a:avLst/>
              <a:gdLst/>
              <a:ahLst/>
              <a:cxnLst/>
              <a:rect l="l" t="t" r="r" b="b"/>
              <a:pathLst>
                <a:path w="6525" h="27494" extrusionOk="0">
                  <a:moveTo>
                    <a:pt x="101" y="0"/>
                  </a:moveTo>
                  <a:cubicBezTo>
                    <a:pt x="101" y="0"/>
                    <a:pt x="0" y="24282"/>
                    <a:pt x="101" y="25132"/>
                  </a:cubicBezTo>
                  <a:cubicBezTo>
                    <a:pt x="201" y="25959"/>
                    <a:pt x="1135" y="27494"/>
                    <a:pt x="3016" y="27494"/>
                  </a:cubicBezTo>
                  <a:cubicBezTo>
                    <a:pt x="3033" y="27494"/>
                    <a:pt x="3050" y="27494"/>
                    <a:pt x="3068" y="27494"/>
                  </a:cubicBezTo>
                  <a:cubicBezTo>
                    <a:pt x="4393" y="27479"/>
                    <a:pt x="5891" y="27134"/>
                    <a:pt x="6208" y="24973"/>
                  </a:cubicBezTo>
                  <a:cubicBezTo>
                    <a:pt x="6524" y="22813"/>
                    <a:pt x="6308" y="14"/>
                    <a:pt x="6308" y="14"/>
                  </a:cubicBezTo>
                  <a:lnTo>
                    <a:pt x="1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4"/>
            <p:cNvSpPr/>
            <p:nvPr/>
          </p:nvSpPr>
          <p:spPr>
            <a:xfrm>
              <a:off x="3310534" y="1300169"/>
              <a:ext cx="421811" cy="242018"/>
            </a:xfrm>
            <a:custGeom>
              <a:avLst/>
              <a:gdLst/>
              <a:ahLst/>
              <a:cxnLst/>
              <a:rect l="l" t="t" r="r" b="b"/>
              <a:pathLst>
                <a:path w="5171" h="2967" extrusionOk="0">
                  <a:moveTo>
                    <a:pt x="462" y="0"/>
                  </a:moveTo>
                  <a:cubicBezTo>
                    <a:pt x="217" y="0"/>
                    <a:pt x="15" y="202"/>
                    <a:pt x="15" y="461"/>
                  </a:cubicBezTo>
                  <a:lnTo>
                    <a:pt x="1" y="2492"/>
                  </a:lnTo>
                  <a:cubicBezTo>
                    <a:pt x="1" y="2736"/>
                    <a:pt x="202" y="2938"/>
                    <a:pt x="447" y="2938"/>
                  </a:cubicBezTo>
                  <a:lnTo>
                    <a:pt x="4710" y="2967"/>
                  </a:lnTo>
                  <a:cubicBezTo>
                    <a:pt x="4955" y="2967"/>
                    <a:pt x="5157" y="2765"/>
                    <a:pt x="5157" y="2506"/>
                  </a:cubicBezTo>
                  <a:lnTo>
                    <a:pt x="5171" y="475"/>
                  </a:lnTo>
                  <a:cubicBezTo>
                    <a:pt x="5171" y="230"/>
                    <a:pt x="4984" y="14"/>
                    <a:pt x="4739" y="14"/>
                  </a:cubicBezTo>
                  <a:lnTo>
                    <a:pt x="462" y="0"/>
                  </a:lnTo>
                  <a:close/>
                </a:path>
              </a:pathLst>
            </a:custGeom>
            <a:solidFill>
              <a:srgbClr val="132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4"/>
            <p:cNvSpPr/>
            <p:nvPr/>
          </p:nvSpPr>
          <p:spPr>
            <a:xfrm>
              <a:off x="3248294" y="1387043"/>
              <a:ext cx="540499" cy="2285102"/>
            </a:xfrm>
            <a:custGeom>
              <a:avLst/>
              <a:gdLst/>
              <a:ahLst/>
              <a:cxnLst/>
              <a:rect l="l" t="t" r="r" b="b"/>
              <a:pathLst>
                <a:path w="6626" h="28014" extrusionOk="0">
                  <a:moveTo>
                    <a:pt x="404" y="404"/>
                  </a:moveTo>
                  <a:cubicBezTo>
                    <a:pt x="548" y="418"/>
                    <a:pt x="764" y="447"/>
                    <a:pt x="1023" y="476"/>
                  </a:cubicBezTo>
                  <a:cubicBezTo>
                    <a:pt x="1613" y="534"/>
                    <a:pt x="2449" y="548"/>
                    <a:pt x="3327" y="548"/>
                  </a:cubicBezTo>
                  <a:cubicBezTo>
                    <a:pt x="4379" y="548"/>
                    <a:pt x="5358" y="519"/>
                    <a:pt x="5948" y="476"/>
                  </a:cubicBezTo>
                  <a:cubicBezTo>
                    <a:pt x="6064" y="462"/>
                    <a:pt x="6164" y="447"/>
                    <a:pt x="6251" y="433"/>
                  </a:cubicBezTo>
                  <a:lnTo>
                    <a:pt x="6251" y="433"/>
                  </a:lnTo>
                  <a:lnTo>
                    <a:pt x="6222" y="24974"/>
                  </a:lnTo>
                  <a:cubicBezTo>
                    <a:pt x="6222" y="25636"/>
                    <a:pt x="5963" y="26227"/>
                    <a:pt x="5545" y="26702"/>
                  </a:cubicBezTo>
                  <a:cubicBezTo>
                    <a:pt x="5036" y="27268"/>
                    <a:pt x="4278" y="27639"/>
                    <a:pt x="3419" y="27639"/>
                  </a:cubicBezTo>
                  <a:cubicBezTo>
                    <a:pt x="3403" y="27639"/>
                    <a:pt x="3387" y="27639"/>
                    <a:pt x="3370" y="27638"/>
                  </a:cubicBezTo>
                  <a:lnTo>
                    <a:pt x="3198" y="27638"/>
                  </a:lnTo>
                  <a:cubicBezTo>
                    <a:pt x="2434" y="27638"/>
                    <a:pt x="1757" y="27365"/>
                    <a:pt x="1253" y="26904"/>
                  </a:cubicBezTo>
                  <a:cubicBezTo>
                    <a:pt x="706" y="26414"/>
                    <a:pt x="375" y="25723"/>
                    <a:pt x="375" y="24960"/>
                  </a:cubicBezTo>
                  <a:lnTo>
                    <a:pt x="404" y="404"/>
                  </a:lnTo>
                  <a:close/>
                  <a:moveTo>
                    <a:pt x="260" y="1"/>
                  </a:moveTo>
                  <a:cubicBezTo>
                    <a:pt x="202" y="1"/>
                    <a:pt x="144" y="15"/>
                    <a:pt x="101" y="44"/>
                  </a:cubicBezTo>
                  <a:cubicBezTo>
                    <a:pt x="58" y="73"/>
                    <a:pt x="44" y="130"/>
                    <a:pt x="29" y="188"/>
                  </a:cubicBezTo>
                  <a:lnTo>
                    <a:pt x="0" y="24960"/>
                  </a:lnTo>
                  <a:cubicBezTo>
                    <a:pt x="0" y="25824"/>
                    <a:pt x="389" y="26630"/>
                    <a:pt x="1008" y="27177"/>
                  </a:cubicBezTo>
                  <a:cubicBezTo>
                    <a:pt x="1585" y="27696"/>
                    <a:pt x="2348" y="28013"/>
                    <a:pt x="3198" y="28013"/>
                  </a:cubicBezTo>
                  <a:lnTo>
                    <a:pt x="3370" y="28013"/>
                  </a:lnTo>
                  <a:cubicBezTo>
                    <a:pt x="3387" y="28013"/>
                    <a:pt x="3403" y="28013"/>
                    <a:pt x="3419" y="28013"/>
                  </a:cubicBezTo>
                  <a:cubicBezTo>
                    <a:pt x="4379" y="28013"/>
                    <a:pt x="5238" y="27598"/>
                    <a:pt x="5819" y="26947"/>
                  </a:cubicBezTo>
                  <a:cubicBezTo>
                    <a:pt x="6294" y="26414"/>
                    <a:pt x="6582" y="25737"/>
                    <a:pt x="6596" y="24988"/>
                  </a:cubicBezTo>
                  <a:lnTo>
                    <a:pt x="6625" y="217"/>
                  </a:lnTo>
                  <a:cubicBezTo>
                    <a:pt x="6625" y="159"/>
                    <a:pt x="6596" y="102"/>
                    <a:pt x="6553" y="73"/>
                  </a:cubicBezTo>
                  <a:cubicBezTo>
                    <a:pt x="6521" y="40"/>
                    <a:pt x="6480" y="24"/>
                    <a:pt x="6438" y="24"/>
                  </a:cubicBezTo>
                  <a:cubicBezTo>
                    <a:pt x="6424" y="24"/>
                    <a:pt x="6409" y="26"/>
                    <a:pt x="6395" y="30"/>
                  </a:cubicBezTo>
                  <a:cubicBezTo>
                    <a:pt x="6395" y="30"/>
                    <a:pt x="6222" y="73"/>
                    <a:pt x="5920" y="102"/>
                  </a:cubicBezTo>
                  <a:cubicBezTo>
                    <a:pt x="5358" y="145"/>
                    <a:pt x="4364" y="188"/>
                    <a:pt x="3327" y="188"/>
                  </a:cubicBezTo>
                  <a:cubicBezTo>
                    <a:pt x="2449" y="174"/>
                    <a:pt x="1628" y="159"/>
                    <a:pt x="1052" y="116"/>
                  </a:cubicBezTo>
                  <a:cubicBezTo>
                    <a:pt x="562" y="73"/>
                    <a:pt x="260" y="1"/>
                    <a:pt x="260" y="1"/>
                  </a:cubicBezTo>
                  <a:close/>
                </a:path>
              </a:pathLst>
            </a:custGeom>
            <a:solidFill>
              <a:srgbClr val="132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4"/>
            <p:cNvSpPr/>
            <p:nvPr/>
          </p:nvSpPr>
          <p:spPr>
            <a:xfrm>
              <a:off x="3318773" y="1856980"/>
              <a:ext cx="399542" cy="1729366"/>
            </a:xfrm>
            <a:custGeom>
              <a:avLst/>
              <a:gdLst/>
              <a:ahLst/>
              <a:cxnLst/>
              <a:rect l="l" t="t" r="r" b="b"/>
              <a:pathLst>
                <a:path w="4898" h="21201" extrusionOk="0">
                  <a:moveTo>
                    <a:pt x="0" y="1"/>
                  </a:moveTo>
                  <a:lnTo>
                    <a:pt x="0" y="18810"/>
                  </a:lnTo>
                  <a:cubicBezTo>
                    <a:pt x="0" y="20207"/>
                    <a:pt x="1052" y="21200"/>
                    <a:pt x="2362" y="21200"/>
                  </a:cubicBezTo>
                  <a:lnTo>
                    <a:pt x="2506" y="21200"/>
                  </a:lnTo>
                  <a:cubicBezTo>
                    <a:pt x="3817" y="21200"/>
                    <a:pt x="4883" y="20221"/>
                    <a:pt x="4897" y="18824"/>
                  </a:cubicBezTo>
                  <a:lnTo>
                    <a:pt x="4897" y="1"/>
                  </a:lnTo>
                  <a:close/>
                </a:path>
              </a:pathLst>
            </a:custGeom>
            <a:solidFill>
              <a:srgbClr val="1DA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4"/>
            <p:cNvSpPr/>
            <p:nvPr/>
          </p:nvSpPr>
          <p:spPr>
            <a:xfrm>
              <a:off x="3228309" y="1143550"/>
              <a:ext cx="586343" cy="247239"/>
            </a:xfrm>
            <a:custGeom>
              <a:avLst/>
              <a:gdLst/>
              <a:ahLst/>
              <a:cxnLst/>
              <a:rect l="l" t="t" r="r" b="b"/>
              <a:pathLst>
                <a:path w="7188" h="3031" extrusionOk="0">
                  <a:moveTo>
                    <a:pt x="2274" y="1"/>
                  </a:moveTo>
                  <a:cubicBezTo>
                    <a:pt x="1211" y="1"/>
                    <a:pt x="368" y="15"/>
                    <a:pt x="332" y="62"/>
                  </a:cubicBezTo>
                  <a:cubicBezTo>
                    <a:pt x="145" y="149"/>
                    <a:pt x="15" y="350"/>
                    <a:pt x="15" y="566"/>
                  </a:cubicBezTo>
                  <a:lnTo>
                    <a:pt x="1" y="2237"/>
                  </a:lnTo>
                  <a:cubicBezTo>
                    <a:pt x="1" y="2525"/>
                    <a:pt x="173" y="2741"/>
                    <a:pt x="476" y="2799"/>
                  </a:cubicBezTo>
                  <a:cubicBezTo>
                    <a:pt x="937" y="2928"/>
                    <a:pt x="2146" y="3029"/>
                    <a:pt x="3572" y="3029"/>
                  </a:cubicBezTo>
                  <a:cubicBezTo>
                    <a:pt x="3675" y="3030"/>
                    <a:pt x="3776" y="3031"/>
                    <a:pt x="3876" y="3031"/>
                  </a:cubicBezTo>
                  <a:cubicBezTo>
                    <a:pt x="5141" y="3031"/>
                    <a:pt x="6201" y="2949"/>
                    <a:pt x="6654" y="2842"/>
                  </a:cubicBezTo>
                  <a:cubicBezTo>
                    <a:pt x="6957" y="2784"/>
                    <a:pt x="7173" y="2568"/>
                    <a:pt x="7173" y="2266"/>
                  </a:cubicBezTo>
                  <a:lnTo>
                    <a:pt x="7187" y="595"/>
                  </a:lnTo>
                  <a:cubicBezTo>
                    <a:pt x="7187" y="336"/>
                    <a:pt x="7000" y="105"/>
                    <a:pt x="6755" y="48"/>
                  </a:cubicBezTo>
                  <a:cubicBezTo>
                    <a:pt x="6755" y="48"/>
                    <a:pt x="4165" y="1"/>
                    <a:pt x="2274" y="1"/>
                  </a:cubicBezTo>
                  <a:close/>
                </a:path>
              </a:pathLst>
            </a:custGeom>
            <a:solidFill>
              <a:srgbClr val="132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34"/>
          <p:cNvGrpSpPr/>
          <p:nvPr/>
        </p:nvGrpSpPr>
        <p:grpSpPr>
          <a:xfrm>
            <a:off x="3467521" y="1659161"/>
            <a:ext cx="511702" cy="2206452"/>
            <a:chOff x="5256458" y="1143550"/>
            <a:chExt cx="586343" cy="2528595"/>
          </a:xfrm>
        </p:grpSpPr>
        <p:sp>
          <p:nvSpPr>
            <p:cNvPr id="403" name="Google Shape;403;p34"/>
            <p:cNvSpPr/>
            <p:nvPr/>
          </p:nvSpPr>
          <p:spPr>
            <a:xfrm>
              <a:off x="5284682" y="1414125"/>
              <a:ext cx="532261" cy="2240402"/>
            </a:xfrm>
            <a:custGeom>
              <a:avLst/>
              <a:gdLst/>
              <a:ahLst/>
              <a:cxnLst/>
              <a:rect l="l" t="t" r="r" b="b"/>
              <a:pathLst>
                <a:path w="6525" h="27466" extrusionOk="0">
                  <a:moveTo>
                    <a:pt x="101" y="0"/>
                  </a:moveTo>
                  <a:cubicBezTo>
                    <a:pt x="101" y="0"/>
                    <a:pt x="0" y="24282"/>
                    <a:pt x="101" y="25132"/>
                  </a:cubicBezTo>
                  <a:cubicBezTo>
                    <a:pt x="201" y="25959"/>
                    <a:pt x="1319" y="27465"/>
                    <a:pt x="3020" y="27465"/>
                  </a:cubicBezTo>
                  <a:cubicBezTo>
                    <a:pt x="3036" y="27465"/>
                    <a:pt x="3052" y="27465"/>
                    <a:pt x="3068" y="27465"/>
                  </a:cubicBezTo>
                  <a:cubicBezTo>
                    <a:pt x="4393" y="27450"/>
                    <a:pt x="5891" y="27134"/>
                    <a:pt x="6208" y="24973"/>
                  </a:cubicBezTo>
                  <a:cubicBezTo>
                    <a:pt x="6524" y="22813"/>
                    <a:pt x="6308" y="14"/>
                    <a:pt x="6308" y="14"/>
                  </a:cubicBezTo>
                  <a:lnTo>
                    <a:pt x="1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4"/>
            <p:cNvSpPr/>
            <p:nvPr/>
          </p:nvSpPr>
          <p:spPr>
            <a:xfrm>
              <a:off x="5338683" y="1300169"/>
              <a:ext cx="423035" cy="242018"/>
            </a:xfrm>
            <a:custGeom>
              <a:avLst/>
              <a:gdLst/>
              <a:ahLst/>
              <a:cxnLst/>
              <a:rect l="l" t="t" r="r" b="b"/>
              <a:pathLst>
                <a:path w="5186" h="2967" extrusionOk="0">
                  <a:moveTo>
                    <a:pt x="462" y="0"/>
                  </a:moveTo>
                  <a:cubicBezTo>
                    <a:pt x="217" y="0"/>
                    <a:pt x="15" y="202"/>
                    <a:pt x="15" y="461"/>
                  </a:cubicBezTo>
                  <a:lnTo>
                    <a:pt x="1" y="2492"/>
                  </a:lnTo>
                  <a:cubicBezTo>
                    <a:pt x="1" y="2736"/>
                    <a:pt x="202" y="2938"/>
                    <a:pt x="447" y="2938"/>
                  </a:cubicBezTo>
                  <a:lnTo>
                    <a:pt x="4725" y="2967"/>
                  </a:lnTo>
                  <a:cubicBezTo>
                    <a:pt x="4970" y="2967"/>
                    <a:pt x="5157" y="2765"/>
                    <a:pt x="5171" y="2506"/>
                  </a:cubicBezTo>
                  <a:lnTo>
                    <a:pt x="5186" y="475"/>
                  </a:lnTo>
                  <a:cubicBezTo>
                    <a:pt x="5186" y="230"/>
                    <a:pt x="4984" y="14"/>
                    <a:pt x="4739" y="14"/>
                  </a:cubicBezTo>
                  <a:lnTo>
                    <a:pt x="462" y="0"/>
                  </a:lnTo>
                  <a:close/>
                </a:path>
              </a:pathLst>
            </a:custGeom>
            <a:solidFill>
              <a:srgbClr val="132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4"/>
            <p:cNvSpPr/>
            <p:nvPr/>
          </p:nvSpPr>
          <p:spPr>
            <a:xfrm>
              <a:off x="5276443" y="1387043"/>
              <a:ext cx="540499" cy="2285102"/>
            </a:xfrm>
            <a:custGeom>
              <a:avLst/>
              <a:gdLst/>
              <a:ahLst/>
              <a:cxnLst/>
              <a:rect l="l" t="t" r="r" b="b"/>
              <a:pathLst>
                <a:path w="6626" h="28014" extrusionOk="0">
                  <a:moveTo>
                    <a:pt x="404" y="404"/>
                  </a:moveTo>
                  <a:cubicBezTo>
                    <a:pt x="562" y="418"/>
                    <a:pt x="764" y="447"/>
                    <a:pt x="1023" y="476"/>
                  </a:cubicBezTo>
                  <a:cubicBezTo>
                    <a:pt x="1614" y="534"/>
                    <a:pt x="2449" y="548"/>
                    <a:pt x="3327" y="548"/>
                  </a:cubicBezTo>
                  <a:cubicBezTo>
                    <a:pt x="4379" y="548"/>
                    <a:pt x="5372" y="519"/>
                    <a:pt x="5949" y="476"/>
                  </a:cubicBezTo>
                  <a:cubicBezTo>
                    <a:pt x="6078" y="462"/>
                    <a:pt x="6179" y="447"/>
                    <a:pt x="6251" y="433"/>
                  </a:cubicBezTo>
                  <a:lnTo>
                    <a:pt x="6251" y="433"/>
                  </a:lnTo>
                  <a:lnTo>
                    <a:pt x="6222" y="24974"/>
                  </a:lnTo>
                  <a:cubicBezTo>
                    <a:pt x="6222" y="25636"/>
                    <a:pt x="5977" y="26227"/>
                    <a:pt x="5560" y="26702"/>
                  </a:cubicBezTo>
                  <a:cubicBezTo>
                    <a:pt x="5037" y="27268"/>
                    <a:pt x="4278" y="27639"/>
                    <a:pt x="3420" y="27639"/>
                  </a:cubicBezTo>
                  <a:cubicBezTo>
                    <a:pt x="3403" y="27639"/>
                    <a:pt x="3387" y="27639"/>
                    <a:pt x="3371" y="27638"/>
                  </a:cubicBezTo>
                  <a:lnTo>
                    <a:pt x="3198" y="27638"/>
                  </a:lnTo>
                  <a:cubicBezTo>
                    <a:pt x="2449" y="27638"/>
                    <a:pt x="1772" y="27365"/>
                    <a:pt x="1268" y="26904"/>
                  </a:cubicBezTo>
                  <a:cubicBezTo>
                    <a:pt x="706" y="26414"/>
                    <a:pt x="375" y="25723"/>
                    <a:pt x="375" y="24960"/>
                  </a:cubicBezTo>
                  <a:lnTo>
                    <a:pt x="404" y="404"/>
                  </a:lnTo>
                  <a:close/>
                  <a:moveTo>
                    <a:pt x="260" y="1"/>
                  </a:moveTo>
                  <a:cubicBezTo>
                    <a:pt x="202" y="1"/>
                    <a:pt x="145" y="15"/>
                    <a:pt x="116" y="44"/>
                  </a:cubicBezTo>
                  <a:cubicBezTo>
                    <a:pt x="73" y="73"/>
                    <a:pt x="44" y="130"/>
                    <a:pt x="44" y="188"/>
                  </a:cubicBezTo>
                  <a:lnTo>
                    <a:pt x="15" y="24960"/>
                  </a:lnTo>
                  <a:cubicBezTo>
                    <a:pt x="1" y="25824"/>
                    <a:pt x="389" y="26630"/>
                    <a:pt x="1009" y="27177"/>
                  </a:cubicBezTo>
                  <a:cubicBezTo>
                    <a:pt x="1585" y="27696"/>
                    <a:pt x="2348" y="28013"/>
                    <a:pt x="3198" y="28013"/>
                  </a:cubicBezTo>
                  <a:lnTo>
                    <a:pt x="3371" y="28013"/>
                  </a:lnTo>
                  <a:cubicBezTo>
                    <a:pt x="3387" y="28013"/>
                    <a:pt x="3403" y="28013"/>
                    <a:pt x="3420" y="28013"/>
                  </a:cubicBezTo>
                  <a:cubicBezTo>
                    <a:pt x="4379" y="28013"/>
                    <a:pt x="5239" y="27598"/>
                    <a:pt x="5833" y="26947"/>
                  </a:cubicBezTo>
                  <a:cubicBezTo>
                    <a:pt x="6294" y="26414"/>
                    <a:pt x="6597" y="25737"/>
                    <a:pt x="6597" y="24988"/>
                  </a:cubicBezTo>
                  <a:lnTo>
                    <a:pt x="6625" y="217"/>
                  </a:lnTo>
                  <a:cubicBezTo>
                    <a:pt x="6625" y="159"/>
                    <a:pt x="6597" y="102"/>
                    <a:pt x="6553" y="73"/>
                  </a:cubicBezTo>
                  <a:cubicBezTo>
                    <a:pt x="6521" y="40"/>
                    <a:pt x="6481" y="24"/>
                    <a:pt x="6438" y="24"/>
                  </a:cubicBezTo>
                  <a:cubicBezTo>
                    <a:pt x="6424" y="24"/>
                    <a:pt x="6409" y="26"/>
                    <a:pt x="6395" y="30"/>
                  </a:cubicBezTo>
                  <a:cubicBezTo>
                    <a:pt x="6395" y="30"/>
                    <a:pt x="6222" y="73"/>
                    <a:pt x="5920" y="102"/>
                  </a:cubicBezTo>
                  <a:cubicBezTo>
                    <a:pt x="5358" y="145"/>
                    <a:pt x="4379" y="188"/>
                    <a:pt x="3327" y="188"/>
                  </a:cubicBezTo>
                  <a:cubicBezTo>
                    <a:pt x="2463" y="174"/>
                    <a:pt x="1628" y="159"/>
                    <a:pt x="1066" y="116"/>
                  </a:cubicBezTo>
                  <a:cubicBezTo>
                    <a:pt x="577" y="73"/>
                    <a:pt x="260" y="1"/>
                    <a:pt x="260" y="1"/>
                  </a:cubicBezTo>
                  <a:close/>
                </a:path>
              </a:pathLst>
            </a:custGeom>
            <a:solidFill>
              <a:srgbClr val="132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4"/>
            <p:cNvSpPr/>
            <p:nvPr/>
          </p:nvSpPr>
          <p:spPr>
            <a:xfrm>
              <a:off x="5346929" y="1730438"/>
              <a:ext cx="399530" cy="1855919"/>
            </a:xfrm>
            <a:custGeom>
              <a:avLst/>
              <a:gdLst/>
              <a:ahLst/>
              <a:cxnLst/>
              <a:rect l="l" t="t" r="r" b="b"/>
              <a:pathLst>
                <a:path w="4898" h="16175" extrusionOk="0">
                  <a:moveTo>
                    <a:pt x="15" y="1"/>
                  </a:moveTo>
                  <a:lnTo>
                    <a:pt x="15" y="13784"/>
                  </a:lnTo>
                  <a:cubicBezTo>
                    <a:pt x="1" y="15181"/>
                    <a:pt x="1066" y="16174"/>
                    <a:pt x="2377" y="16174"/>
                  </a:cubicBezTo>
                  <a:lnTo>
                    <a:pt x="2507" y="16174"/>
                  </a:lnTo>
                  <a:cubicBezTo>
                    <a:pt x="3817" y="16174"/>
                    <a:pt x="4883" y="15210"/>
                    <a:pt x="4897" y="13813"/>
                  </a:cubicBezTo>
                  <a:lnTo>
                    <a:pt x="4897" y="1"/>
                  </a:lnTo>
                  <a:close/>
                </a:path>
              </a:pathLst>
            </a:custGeom>
            <a:solidFill>
              <a:srgbClr val="5FC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4"/>
            <p:cNvSpPr/>
            <p:nvPr/>
          </p:nvSpPr>
          <p:spPr>
            <a:xfrm>
              <a:off x="5256458" y="1143550"/>
              <a:ext cx="586343" cy="247239"/>
            </a:xfrm>
            <a:custGeom>
              <a:avLst/>
              <a:gdLst/>
              <a:ahLst/>
              <a:cxnLst/>
              <a:rect l="l" t="t" r="r" b="b"/>
              <a:pathLst>
                <a:path w="7188" h="3031" extrusionOk="0">
                  <a:moveTo>
                    <a:pt x="2278" y="1"/>
                  </a:moveTo>
                  <a:cubicBezTo>
                    <a:pt x="1217" y="1"/>
                    <a:pt x="377" y="15"/>
                    <a:pt x="346" y="62"/>
                  </a:cubicBezTo>
                  <a:cubicBezTo>
                    <a:pt x="145" y="149"/>
                    <a:pt x="15" y="350"/>
                    <a:pt x="15" y="566"/>
                  </a:cubicBezTo>
                  <a:lnTo>
                    <a:pt x="1" y="2237"/>
                  </a:lnTo>
                  <a:cubicBezTo>
                    <a:pt x="1" y="2525"/>
                    <a:pt x="174" y="2741"/>
                    <a:pt x="476" y="2799"/>
                  </a:cubicBezTo>
                  <a:cubicBezTo>
                    <a:pt x="937" y="2928"/>
                    <a:pt x="2147" y="3029"/>
                    <a:pt x="3572" y="3029"/>
                  </a:cubicBezTo>
                  <a:cubicBezTo>
                    <a:pt x="3675" y="3030"/>
                    <a:pt x="3776" y="3031"/>
                    <a:pt x="3877" y="3031"/>
                  </a:cubicBezTo>
                  <a:cubicBezTo>
                    <a:pt x="5143" y="3031"/>
                    <a:pt x="6214" y="2949"/>
                    <a:pt x="6654" y="2842"/>
                  </a:cubicBezTo>
                  <a:cubicBezTo>
                    <a:pt x="6957" y="2784"/>
                    <a:pt x="7173" y="2568"/>
                    <a:pt x="7173" y="2266"/>
                  </a:cubicBezTo>
                  <a:lnTo>
                    <a:pt x="7187" y="595"/>
                  </a:lnTo>
                  <a:cubicBezTo>
                    <a:pt x="7187" y="336"/>
                    <a:pt x="7000" y="105"/>
                    <a:pt x="6755" y="48"/>
                  </a:cubicBezTo>
                  <a:cubicBezTo>
                    <a:pt x="6755" y="48"/>
                    <a:pt x="4166" y="1"/>
                    <a:pt x="2278" y="1"/>
                  </a:cubicBezTo>
                  <a:close/>
                </a:path>
              </a:pathLst>
            </a:custGeom>
            <a:solidFill>
              <a:srgbClr val="132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 name="Google Shape;408;p34"/>
          <p:cNvGrpSpPr/>
          <p:nvPr/>
        </p:nvGrpSpPr>
        <p:grpSpPr>
          <a:xfrm>
            <a:off x="5465826" y="1656998"/>
            <a:ext cx="511630" cy="2206452"/>
            <a:chOff x="7284596" y="1143550"/>
            <a:chExt cx="586262" cy="2528595"/>
          </a:xfrm>
        </p:grpSpPr>
        <p:sp>
          <p:nvSpPr>
            <p:cNvPr id="409" name="Google Shape;409;p34"/>
            <p:cNvSpPr/>
            <p:nvPr/>
          </p:nvSpPr>
          <p:spPr>
            <a:xfrm>
              <a:off x="7316328" y="1414125"/>
              <a:ext cx="533403" cy="2242930"/>
            </a:xfrm>
            <a:custGeom>
              <a:avLst/>
              <a:gdLst/>
              <a:ahLst/>
              <a:cxnLst/>
              <a:rect l="l" t="t" r="r" b="b"/>
              <a:pathLst>
                <a:path w="6539" h="27497" extrusionOk="0">
                  <a:moveTo>
                    <a:pt x="115" y="0"/>
                  </a:moveTo>
                  <a:cubicBezTo>
                    <a:pt x="115" y="0"/>
                    <a:pt x="0" y="24282"/>
                    <a:pt x="115" y="25132"/>
                  </a:cubicBezTo>
                  <a:cubicBezTo>
                    <a:pt x="214" y="25945"/>
                    <a:pt x="1091" y="27497"/>
                    <a:pt x="2867" y="27497"/>
                  </a:cubicBezTo>
                  <a:cubicBezTo>
                    <a:pt x="2914" y="27497"/>
                    <a:pt x="2962" y="27496"/>
                    <a:pt x="3010" y="27494"/>
                  </a:cubicBezTo>
                  <a:cubicBezTo>
                    <a:pt x="4321" y="27436"/>
                    <a:pt x="5905" y="27134"/>
                    <a:pt x="6222" y="24973"/>
                  </a:cubicBezTo>
                  <a:cubicBezTo>
                    <a:pt x="6539" y="22813"/>
                    <a:pt x="6323" y="14"/>
                    <a:pt x="6323" y="14"/>
                  </a:cubicBezTo>
                  <a:lnTo>
                    <a:pt x="1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a:off x="7366821" y="1300169"/>
              <a:ext cx="423035" cy="242018"/>
            </a:xfrm>
            <a:custGeom>
              <a:avLst/>
              <a:gdLst/>
              <a:ahLst/>
              <a:cxnLst/>
              <a:rect l="l" t="t" r="r" b="b"/>
              <a:pathLst>
                <a:path w="5186" h="2967" extrusionOk="0">
                  <a:moveTo>
                    <a:pt x="461" y="0"/>
                  </a:moveTo>
                  <a:cubicBezTo>
                    <a:pt x="216" y="0"/>
                    <a:pt x="15" y="202"/>
                    <a:pt x="15" y="461"/>
                  </a:cubicBezTo>
                  <a:lnTo>
                    <a:pt x="0" y="2492"/>
                  </a:lnTo>
                  <a:cubicBezTo>
                    <a:pt x="0" y="2736"/>
                    <a:pt x="202" y="2938"/>
                    <a:pt x="447" y="2938"/>
                  </a:cubicBezTo>
                  <a:lnTo>
                    <a:pt x="4724" y="2967"/>
                  </a:lnTo>
                  <a:cubicBezTo>
                    <a:pt x="4969" y="2967"/>
                    <a:pt x="5171" y="2765"/>
                    <a:pt x="5171" y="2506"/>
                  </a:cubicBezTo>
                  <a:lnTo>
                    <a:pt x="5185" y="475"/>
                  </a:lnTo>
                  <a:cubicBezTo>
                    <a:pt x="5185" y="230"/>
                    <a:pt x="4984" y="14"/>
                    <a:pt x="4739" y="14"/>
                  </a:cubicBezTo>
                  <a:lnTo>
                    <a:pt x="461" y="0"/>
                  </a:lnTo>
                  <a:close/>
                </a:path>
              </a:pathLst>
            </a:custGeom>
            <a:solidFill>
              <a:srgbClr val="132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a:off x="7305723" y="1387043"/>
              <a:ext cx="539357" cy="2285102"/>
            </a:xfrm>
            <a:custGeom>
              <a:avLst/>
              <a:gdLst/>
              <a:ahLst/>
              <a:cxnLst/>
              <a:rect l="l" t="t" r="r" b="b"/>
              <a:pathLst>
                <a:path w="6612" h="28014" extrusionOk="0">
                  <a:moveTo>
                    <a:pt x="404" y="404"/>
                  </a:moveTo>
                  <a:cubicBezTo>
                    <a:pt x="548" y="418"/>
                    <a:pt x="749" y="447"/>
                    <a:pt x="1009" y="476"/>
                  </a:cubicBezTo>
                  <a:cubicBezTo>
                    <a:pt x="1599" y="534"/>
                    <a:pt x="2434" y="548"/>
                    <a:pt x="3313" y="548"/>
                  </a:cubicBezTo>
                  <a:cubicBezTo>
                    <a:pt x="4379" y="548"/>
                    <a:pt x="5358" y="519"/>
                    <a:pt x="5934" y="476"/>
                  </a:cubicBezTo>
                  <a:cubicBezTo>
                    <a:pt x="6064" y="462"/>
                    <a:pt x="6165" y="447"/>
                    <a:pt x="6251" y="433"/>
                  </a:cubicBezTo>
                  <a:lnTo>
                    <a:pt x="6251" y="433"/>
                  </a:lnTo>
                  <a:lnTo>
                    <a:pt x="6222" y="24974"/>
                  </a:lnTo>
                  <a:cubicBezTo>
                    <a:pt x="6208" y="25636"/>
                    <a:pt x="5963" y="26227"/>
                    <a:pt x="5545" y="26702"/>
                  </a:cubicBezTo>
                  <a:cubicBezTo>
                    <a:pt x="5022" y="27268"/>
                    <a:pt x="4264" y="27639"/>
                    <a:pt x="3405" y="27639"/>
                  </a:cubicBezTo>
                  <a:cubicBezTo>
                    <a:pt x="3389" y="27639"/>
                    <a:pt x="3373" y="27639"/>
                    <a:pt x="3356" y="27638"/>
                  </a:cubicBezTo>
                  <a:lnTo>
                    <a:pt x="3183" y="27638"/>
                  </a:lnTo>
                  <a:cubicBezTo>
                    <a:pt x="2434" y="27638"/>
                    <a:pt x="1758" y="27365"/>
                    <a:pt x="1239" y="26904"/>
                  </a:cubicBezTo>
                  <a:cubicBezTo>
                    <a:pt x="692" y="26414"/>
                    <a:pt x="361" y="25723"/>
                    <a:pt x="361" y="24960"/>
                  </a:cubicBezTo>
                  <a:lnTo>
                    <a:pt x="404" y="404"/>
                  </a:lnTo>
                  <a:close/>
                  <a:moveTo>
                    <a:pt x="245" y="1"/>
                  </a:moveTo>
                  <a:cubicBezTo>
                    <a:pt x="188" y="1"/>
                    <a:pt x="130" y="15"/>
                    <a:pt x="101" y="44"/>
                  </a:cubicBezTo>
                  <a:cubicBezTo>
                    <a:pt x="58" y="73"/>
                    <a:pt x="29" y="130"/>
                    <a:pt x="29" y="188"/>
                  </a:cubicBezTo>
                  <a:lnTo>
                    <a:pt x="1" y="24960"/>
                  </a:lnTo>
                  <a:cubicBezTo>
                    <a:pt x="1" y="25824"/>
                    <a:pt x="375" y="26630"/>
                    <a:pt x="994" y="27177"/>
                  </a:cubicBezTo>
                  <a:cubicBezTo>
                    <a:pt x="1570" y="27696"/>
                    <a:pt x="2334" y="28013"/>
                    <a:pt x="3183" y="28013"/>
                  </a:cubicBezTo>
                  <a:lnTo>
                    <a:pt x="3356" y="28013"/>
                  </a:lnTo>
                  <a:cubicBezTo>
                    <a:pt x="3373" y="28013"/>
                    <a:pt x="3389" y="28013"/>
                    <a:pt x="3405" y="28013"/>
                  </a:cubicBezTo>
                  <a:cubicBezTo>
                    <a:pt x="4365" y="28013"/>
                    <a:pt x="5238" y="27598"/>
                    <a:pt x="5819" y="26947"/>
                  </a:cubicBezTo>
                  <a:cubicBezTo>
                    <a:pt x="6294" y="26414"/>
                    <a:pt x="6582" y="25737"/>
                    <a:pt x="6582" y="24988"/>
                  </a:cubicBezTo>
                  <a:lnTo>
                    <a:pt x="6611" y="217"/>
                  </a:lnTo>
                  <a:cubicBezTo>
                    <a:pt x="6611" y="159"/>
                    <a:pt x="6582" y="102"/>
                    <a:pt x="6539" y="73"/>
                  </a:cubicBezTo>
                  <a:cubicBezTo>
                    <a:pt x="6507" y="40"/>
                    <a:pt x="6466" y="24"/>
                    <a:pt x="6424" y="24"/>
                  </a:cubicBezTo>
                  <a:cubicBezTo>
                    <a:pt x="6409" y="24"/>
                    <a:pt x="6395" y="26"/>
                    <a:pt x="6381" y="30"/>
                  </a:cubicBezTo>
                  <a:cubicBezTo>
                    <a:pt x="6381" y="30"/>
                    <a:pt x="6208" y="73"/>
                    <a:pt x="5905" y="102"/>
                  </a:cubicBezTo>
                  <a:cubicBezTo>
                    <a:pt x="5344" y="145"/>
                    <a:pt x="4364" y="188"/>
                    <a:pt x="3327" y="188"/>
                  </a:cubicBezTo>
                  <a:cubicBezTo>
                    <a:pt x="2449" y="174"/>
                    <a:pt x="1614" y="159"/>
                    <a:pt x="1052" y="116"/>
                  </a:cubicBezTo>
                  <a:cubicBezTo>
                    <a:pt x="562" y="73"/>
                    <a:pt x="245" y="1"/>
                    <a:pt x="245" y="1"/>
                  </a:cubicBezTo>
                  <a:close/>
                </a:path>
              </a:pathLst>
            </a:custGeom>
            <a:solidFill>
              <a:srgbClr val="132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a:off x="7375060" y="1690165"/>
              <a:ext cx="399461" cy="1896176"/>
            </a:xfrm>
            <a:custGeom>
              <a:avLst/>
              <a:gdLst/>
              <a:ahLst/>
              <a:cxnLst/>
              <a:rect l="l" t="t" r="r" b="b"/>
              <a:pathLst>
                <a:path w="4897" h="23246" extrusionOk="0">
                  <a:moveTo>
                    <a:pt x="15" y="1"/>
                  </a:moveTo>
                  <a:lnTo>
                    <a:pt x="15" y="20855"/>
                  </a:lnTo>
                  <a:cubicBezTo>
                    <a:pt x="0" y="22252"/>
                    <a:pt x="1066" y="23245"/>
                    <a:pt x="2377" y="23245"/>
                  </a:cubicBezTo>
                  <a:lnTo>
                    <a:pt x="2506" y="23245"/>
                  </a:lnTo>
                  <a:cubicBezTo>
                    <a:pt x="3817" y="23245"/>
                    <a:pt x="4897" y="22266"/>
                    <a:pt x="4897" y="20869"/>
                  </a:cubicBezTo>
                  <a:lnTo>
                    <a:pt x="4897" y="1"/>
                  </a:lnTo>
                  <a:close/>
                </a:path>
              </a:pathLst>
            </a:custGeom>
            <a:solidFill>
              <a:srgbClr val="008F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a:off x="7284596" y="1143550"/>
              <a:ext cx="586262" cy="247239"/>
            </a:xfrm>
            <a:custGeom>
              <a:avLst/>
              <a:gdLst/>
              <a:ahLst/>
              <a:cxnLst/>
              <a:rect l="l" t="t" r="r" b="b"/>
              <a:pathLst>
                <a:path w="7187" h="3031" extrusionOk="0">
                  <a:moveTo>
                    <a:pt x="2282" y="1"/>
                  </a:moveTo>
                  <a:cubicBezTo>
                    <a:pt x="1218" y="1"/>
                    <a:pt x="377" y="15"/>
                    <a:pt x="346" y="62"/>
                  </a:cubicBezTo>
                  <a:cubicBezTo>
                    <a:pt x="144" y="149"/>
                    <a:pt x="15" y="350"/>
                    <a:pt x="15" y="566"/>
                  </a:cubicBezTo>
                  <a:lnTo>
                    <a:pt x="0" y="2237"/>
                  </a:lnTo>
                  <a:cubicBezTo>
                    <a:pt x="0" y="2525"/>
                    <a:pt x="173" y="2741"/>
                    <a:pt x="476" y="2799"/>
                  </a:cubicBezTo>
                  <a:cubicBezTo>
                    <a:pt x="936" y="2928"/>
                    <a:pt x="2146" y="3029"/>
                    <a:pt x="3572" y="3029"/>
                  </a:cubicBezTo>
                  <a:cubicBezTo>
                    <a:pt x="3674" y="3030"/>
                    <a:pt x="3776" y="3031"/>
                    <a:pt x="3876" y="3031"/>
                  </a:cubicBezTo>
                  <a:cubicBezTo>
                    <a:pt x="5143" y="3031"/>
                    <a:pt x="6214" y="2949"/>
                    <a:pt x="6654" y="2842"/>
                  </a:cubicBezTo>
                  <a:cubicBezTo>
                    <a:pt x="6971" y="2784"/>
                    <a:pt x="7172" y="2568"/>
                    <a:pt x="7172" y="2266"/>
                  </a:cubicBezTo>
                  <a:lnTo>
                    <a:pt x="7187" y="595"/>
                  </a:lnTo>
                  <a:cubicBezTo>
                    <a:pt x="7187" y="336"/>
                    <a:pt x="7014" y="105"/>
                    <a:pt x="6769" y="48"/>
                  </a:cubicBezTo>
                  <a:cubicBezTo>
                    <a:pt x="6769" y="48"/>
                    <a:pt x="4174" y="1"/>
                    <a:pt x="2282" y="1"/>
                  </a:cubicBezTo>
                  <a:close/>
                </a:path>
              </a:pathLst>
            </a:custGeom>
            <a:solidFill>
              <a:srgbClr val="132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34"/>
          <p:cNvGrpSpPr/>
          <p:nvPr/>
        </p:nvGrpSpPr>
        <p:grpSpPr>
          <a:xfrm>
            <a:off x="7446987" y="1659161"/>
            <a:ext cx="511702" cy="2206452"/>
            <a:chOff x="1531000" y="1143550"/>
            <a:chExt cx="586343" cy="2528595"/>
          </a:xfrm>
        </p:grpSpPr>
        <p:sp>
          <p:nvSpPr>
            <p:cNvPr id="415" name="Google Shape;415;p34"/>
            <p:cNvSpPr/>
            <p:nvPr/>
          </p:nvSpPr>
          <p:spPr>
            <a:xfrm>
              <a:off x="1560366" y="1414125"/>
              <a:ext cx="533484" cy="2242930"/>
            </a:xfrm>
            <a:custGeom>
              <a:avLst/>
              <a:gdLst/>
              <a:ahLst/>
              <a:cxnLst/>
              <a:rect l="l" t="t" r="r" b="b"/>
              <a:pathLst>
                <a:path w="6540" h="27497" extrusionOk="0">
                  <a:moveTo>
                    <a:pt x="116" y="0"/>
                  </a:moveTo>
                  <a:cubicBezTo>
                    <a:pt x="116" y="0"/>
                    <a:pt x="1" y="24282"/>
                    <a:pt x="116" y="25132"/>
                  </a:cubicBezTo>
                  <a:cubicBezTo>
                    <a:pt x="214" y="25945"/>
                    <a:pt x="1242" y="27497"/>
                    <a:pt x="2919" y="27497"/>
                  </a:cubicBezTo>
                  <a:cubicBezTo>
                    <a:pt x="2963" y="27497"/>
                    <a:pt x="3008" y="27496"/>
                    <a:pt x="3054" y="27494"/>
                  </a:cubicBezTo>
                  <a:cubicBezTo>
                    <a:pt x="4379" y="27436"/>
                    <a:pt x="5906" y="27134"/>
                    <a:pt x="6222" y="24973"/>
                  </a:cubicBezTo>
                  <a:cubicBezTo>
                    <a:pt x="6539" y="22813"/>
                    <a:pt x="6323" y="14"/>
                    <a:pt x="6323" y="14"/>
                  </a:cubicBezTo>
                  <a:lnTo>
                    <a:pt x="1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4"/>
            <p:cNvSpPr/>
            <p:nvPr/>
          </p:nvSpPr>
          <p:spPr>
            <a:xfrm>
              <a:off x="1614448" y="1300169"/>
              <a:ext cx="421811" cy="242018"/>
            </a:xfrm>
            <a:custGeom>
              <a:avLst/>
              <a:gdLst/>
              <a:ahLst/>
              <a:cxnLst/>
              <a:rect l="l" t="t" r="r" b="b"/>
              <a:pathLst>
                <a:path w="5171" h="2967" extrusionOk="0">
                  <a:moveTo>
                    <a:pt x="447" y="0"/>
                  </a:moveTo>
                  <a:cubicBezTo>
                    <a:pt x="202" y="0"/>
                    <a:pt x="15" y="202"/>
                    <a:pt x="15" y="461"/>
                  </a:cubicBezTo>
                  <a:lnTo>
                    <a:pt x="0" y="2492"/>
                  </a:lnTo>
                  <a:cubicBezTo>
                    <a:pt x="0" y="2736"/>
                    <a:pt x="188" y="2938"/>
                    <a:pt x="432" y="2938"/>
                  </a:cubicBezTo>
                  <a:lnTo>
                    <a:pt x="4710" y="2967"/>
                  </a:lnTo>
                  <a:cubicBezTo>
                    <a:pt x="4955" y="2967"/>
                    <a:pt x="5156" y="2765"/>
                    <a:pt x="5156" y="2506"/>
                  </a:cubicBezTo>
                  <a:lnTo>
                    <a:pt x="5171" y="475"/>
                  </a:lnTo>
                  <a:cubicBezTo>
                    <a:pt x="5171" y="230"/>
                    <a:pt x="4969" y="14"/>
                    <a:pt x="4724" y="14"/>
                  </a:cubicBezTo>
                  <a:lnTo>
                    <a:pt x="447" y="0"/>
                  </a:lnTo>
                  <a:close/>
                </a:path>
              </a:pathLst>
            </a:custGeom>
            <a:solidFill>
              <a:srgbClr val="132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4"/>
            <p:cNvSpPr/>
            <p:nvPr/>
          </p:nvSpPr>
          <p:spPr>
            <a:xfrm>
              <a:off x="1552127" y="1387043"/>
              <a:ext cx="539357" cy="2285102"/>
            </a:xfrm>
            <a:custGeom>
              <a:avLst/>
              <a:gdLst/>
              <a:ahLst/>
              <a:cxnLst/>
              <a:rect l="l" t="t" r="r" b="b"/>
              <a:pathLst>
                <a:path w="6612" h="28014" extrusionOk="0">
                  <a:moveTo>
                    <a:pt x="404" y="404"/>
                  </a:moveTo>
                  <a:cubicBezTo>
                    <a:pt x="548" y="418"/>
                    <a:pt x="764" y="447"/>
                    <a:pt x="1024" y="476"/>
                  </a:cubicBezTo>
                  <a:cubicBezTo>
                    <a:pt x="1614" y="534"/>
                    <a:pt x="2449" y="548"/>
                    <a:pt x="3328" y="548"/>
                  </a:cubicBezTo>
                  <a:cubicBezTo>
                    <a:pt x="4379" y="548"/>
                    <a:pt x="5359" y="519"/>
                    <a:pt x="5949" y="476"/>
                  </a:cubicBezTo>
                  <a:cubicBezTo>
                    <a:pt x="6064" y="462"/>
                    <a:pt x="6165" y="447"/>
                    <a:pt x="6251" y="433"/>
                  </a:cubicBezTo>
                  <a:lnTo>
                    <a:pt x="6251" y="433"/>
                  </a:lnTo>
                  <a:lnTo>
                    <a:pt x="6223" y="24974"/>
                  </a:lnTo>
                  <a:cubicBezTo>
                    <a:pt x="6223" y="25636"/>
                    <a:pt x="5963" y="26227"/>
                    <a:pt x="5546" y="26702"/>
                  </a:cubicBezTo>
                  <a:cubicBezTo>
                    <a:pt x="5037" y="27268"/>
                    <a:pt x="4265" y="27639"/>
                    <a:pt x="3419" y="27639"/>
                  </a:cubicBezTo>
                  <a:cubicBezTo>
                    <a:pt x="3403" y="27639"/>
                    <a:pt x="3387" y="27639"/>
                    <a:pt x="3371" y="27638"/>
                  </a:cubicBezTo>
                  <a:lnTo>
                    <a:pt x="3198" y="27638"/>
                  </a:lnTo>
                  <a:cubicBezTo>
                    <a:pt x="2435" y="27638"/>
                    <a:pt x="1758" y="27365"/>
                    <a:pt x="1254" y="26904"/>
                  </a:cubicBezTo>
                  <a:cubicBezTo>
                    <a:pt x="707" y="26414"/>
                    <a:pt x="361" y="25723"/>
                    <a:pt x="375" y="24960"/>
                  </a:cubicBezTo>
                  <a:lnTo>
                    <a:pt x="404" y="404"/>
                  </a:lnTo>
                  <a:close/>
                  <a:moveTo>
                    <a:pt x="246" y="1"/>
                  </a:moveTo>
                  <a:cubicBezTo>
                    <a:pt x="203" y="1"/>
                    <a:pt x="145" y="15"/>
                    <a:pt x="102" y="44"/>
                  </a:cubicBezTo>
                  <a:cubicBezTo>
                    <a:pt x="59" y="73"/>
                    <a:pt x="30" y="130"/>
                    <a:pt x="30" y="188"/>
                  </a:cubicBezTo>
                  <a:lnTo>
                    <a:pt x="1" y="24960"/>
                  </a:lnTo>
                  <a:cubicBezTo>
                    <a:pt x="1" y="25824"/>
                    <a:pt x="390" y="26630"/>
                    <a:pt x="1009" y="27177"/>
                  </a:cubicBezTo>
                  <a:cubicBezTo>
                    <a:pt x="1571" y="27696"/>
                    <a:pt x="2349" y="28013"/>
                    <a:pt x="3184" y="28013"/>
                  </a:cubicBezTo>
                  <a:lnTo>
                    <a:pt x="3357" y="28013"/>
                  </a:lnTo>
                  <a:cubicBezTo>
                    <a:pt x="3373" y="28013"/>
                    <a:pt x="3390" y="28013"/>
                    <a:pt x="3406" y="28013"/>
                  </a:cubicBezTo>
                  <a:cubicBezTo>
                    <a:pt x="4380" y="28013"/>
                    <a:pt x="5239" y="27598"/>
                    <a:pt x="5819" y="26947"/>
                  </a:cubicBezTo>
                  <a:cubicBezTo>
                    <a:pt x="6295" y="26414"/>
                    <a:pt x="6583" y="25737"/>
                    <a:pt x="6583" y="24988"/>
                  </a:cubicBezTo>
                  <a:lnTo>
                    <a:pt x="6611" y="217"/>
                  </a:lnTo>
                  <a:cubicBezTo>
                    <a:pt x="6611" y="159"/>
                    <a:pt x="6597" y="102"/>
                    <a:pt x="6539" y="73"/>
                  </a:cubicBezTo>
                  <a:cubicBezTo>
                    <a:pt x="6507" y="40"/>
                    <a:pt x="6467" y="24"/>
                    <a:pt x="6424" y="24"/>
                  </a:cubicBezTo>
                  <a:cubicBezTo>
                    <a:pt x="6410" y="24"/>
                    <a:pt x="6395" y="26"/>
                    <a:pt x="6381" y="30"/>
                  </a:cubicBezTo>
                  <a:cubicBezTo>
                    <a:pt x="6381" y="30"/>
                    <a:pt x="6223" y="73"/>
                    <a:pt x="5906" y="102"/>
                  </a:cubicBezTo>
                  <a:cubicBezTo>
                    <a:pt x="5344" y="145"/>
                    <a:pt x="4365" y="188"/>
                    <a:pt x="3328" y="188"/>
                  </a:cubicBezTo>
                  <a:cubicBezTo>
                    <a:pt x="2449" y="174"/>
                    <a:pt x="1614" y="159"/>
                    <a:pt x="1052" y="116"/>
                  </a:cubicBezTo>
                  <a:cubicBezTo>
                    <a:pt x="563" y="73"/>
                    <a:pt x="246" y="1"/>
                    <a:pt x="246" y="1"/>
                  </a:cubicBezTo>
                  <a:close/>
                </a:path>
              </a:pathLst>
            </a:custGeom>
            <a:solidFill>
              <a:srgbClr val="132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1622698" y="1858803"/>
              <a:ext cx="399448" cy="1727567"/>
            </a:xfrm>
            <a:custGeom>
              <a:avLst/>
              <a:gdLst/>
              <a:ahLst/>
              <a:cxnLst/>
              <a:rect l="l" t="t" r="r" b="b"/>
              <a:pathLst>
                <a:path w="4897" h="13597" extrusionOk="0">
                  <a:moveTo>
                    <a:pt x="0" y="1"/>
                  </a:moveTo>
                  <a:lnTo>
                    <a:pt x="0" y="11206"/>
                  </a:lnTo>
                  <a:cubicBezTo>
                    <a:pt x="0" y="12603"/>
                    <a:pt x="1051" y="13596"/>
                    <a:pt x="2362" y="13596"/>
                  </a:cubicBezTo>
                  <a:lnTo>
                    <a:pt x="2506" y="13596"/>
                  </a:lnTo>
                  <a:cubicBezTo>
                    <a:pt x="2516" y="13597"/>
                    <a:pt x="2525" y="13597"/>
                    <a:pt x="2535" y="13597"/>
                  </a:cubicBezTo>
                  <a:cubicBezTo>
                    <a:pt x="3832" y="13597"/>
                    <a:pt x="4882" y="12621"/>
                    <a:pt x="4897" y="11235"/>
                  </a:cubicBezTo>
                  <a:lnTo>
                    <a:pt x="4897" y="1"/>
                  </a:lnTo>
                  <a:close/>
                </a:path>
              </a:pathLst>
            </a:custGeom>
            <a:solidFill>
              <a:srgbClr val="11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1531000" y="1143550"/>
              <a:ext cx="586343" cy="247239"/>
            </a:xfrm>
            <a:custGeom>
              <a:avLst/>
              <a:gdLst/>
              <a:ahLst/>
              <a:cxnLst/>
              <a:rect l="l" t="t" r="r" b="b"/>
              <a:pathLst>
                <a:path w="7188" h="3031" extrusionOk="0">
                  <a:moveTo>
                    <a:pt x="2289" y="1"/>
                  </a:moveTo>
                  <a:cubicBezTo>
                    <a:pt x="1225" y="1"/>
                    <a:pt x="383" y="15"/>
                    <a:pt x="346" y="62"/>
                  </a:cubicBezTo>
                  <a:cubicBezTo>
                    <a:pt x="159" y="149"/>
                    <a:pt x="15" y="350"/>
                    <a:pt x="15" y="566"/>
                  </a:cubicBezTo>
                  <a:lnTo>
                    <a:pt x="15" y="2237"/>
                  </a:lnTo>
                  <a:cubicBezTo>
                    <a:pt x="1" y="2525"/>
                    <a:pt x="188" y="2741"/>
                    <a:pt x="490" y="2799"/>
                  </a:cubicBezTo>
                  <a:cubicBezTo>
                    <a:pt x="951" y="2928"/>
                    <a:pt x="2161" y="3029"/>
                    <a:pt x="3587" y="3029"/>
                  </a:cubicBezTo>
                  <a:cubicBezTo>
                    <a:pt x="3689" y="3030"/>
                    <a:pt x="3791" y="3031"/>
                    <a:pt x="3891" y="3031"/>
                  </a:cubicBezTo>
                  <a:cubicBezTo>
                    <a:pt x="5155" y="3031"/>
                    <a:pt x="6214" y="2949"/>
                    <a:pt x="6654" y="2842"/>
                  </a:cubicBezTo>
                  <a:cubicBezTo>
                    <a:pt x="6971" y="2784"/>
                    <a:pt x="7187" y="2568"/>
                    <a:pt x="7187" y="2266"/>
                  </a:cubicBezTo>
                  <a:lnTo>
                    <a:pt x="7187" y="595"/>
                  </a:lnTo>
                  <a:cubicBezTo>
                    <a:pt x="7187" y="336"/>
                    <a:pt x="7015" y="105"/>
                    <a:pt x="6770" y="48"/>
                  </a:cubicBezTo>
                  <a:cubicBezTo>
                    <a:pt x="6770" y="48"/>
                    <a:pt x="4180" y="1"/>
                    <a:pt x="2289" y="1"/>
                  </a:cubicBezTo>
                  <a:close/>
                </a:path>
              </a:pathLst>
            </a:custGeom>
            <a:solidFill>
              <a:srgbClr val="132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34"/>
          <p:cNvGrpSpPr/>
          <p:nvPr/>
        </p:nvGrpSpPr>
        <p:grpSpPr>
          <a:xfrm>
            <a:off x="6831562" y="3931613"/>
            <a:ext cx="1743269" cy="1033500"/>
            <a:chOff x="4743775" y="1073600"/>
            <a:chExt cx="1997100" cy="1033500"/>
          </a:xfrm>
        </p:grpSpPr>
        <p:sp>
          <p:nvSpPr>
            <p:cNvPr id="421" name="Google Shape;421;p34"/>
            <p:cNvSpPr txBox="1"/>
            <p:nvPr/>
          </p:nvSpPr>
          <p:spPr>
            <a:xfrm>
              <a:off x="4743775" y="1073600"/>
              <a:ext cx="1997100" cy="25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accent3"/>
                  </a:solidFill>
                  <a:latin typeface="Fira Sans"/>
                  <a:ea typeface="Fira Sans"/>
                  <a:cs typeface="Fira Sans"/>
                  <a:sym typeface="Fira Sans"/>
                </a:rPr>
                <a:t>XGBoost</a:t>
              </a:r>
              <a:endParaRPr sz="1600" b="1">
                <a:solidFill>
                  <a:schemeClr val="accent3"/>
                </a:solidFill>
                <a:latin typeface="Fira Sans"/>
                <a:ea typeface="Fira Sans"/>
                <a:cs typeface="Fira Sans"/>
                <a:sym typeface="Fira Sans"/>
              </a:endParaRPr>
            </a:p>
          </p:txBody>
        </p:sp>
        <p:sp>
          <p:nvSpPr>
            <p:cNvPr id="422" name="Google Shape;422;p34"/>
            <p:cNvSpPr txBox="1"/>
            <p:nvPr/>
          </p:nvSpPr>
          <p:spPr>
            <a:xfrm>
              <a:off x="4743775" y="1332800"/>
              <a:ext cx="1997100" cy="774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Fira Sans"/>
                <a:buChar char="●"/>
              </a:pPr>
              <a:r>
                <a:rPr lang="en" sz="1200">
                  <a:solidFill>
                    <a:schemeClr val="dk1"/>
                  </a:solidFill>
                  <a:latin typeface="Fira Sans"/>
                  <a:ea typeface="Fira Sans"/>
                  <a:cs typeface="Fira Sans"/>
                  <a:sym typeface="Fira Sans"/>
                </a:rPr>
                <a:t>Accuracy: 0.982</a:t>
              </a:r>
              <a:endParaRPr sz="1200">
                <a:solidFill>
                  <a:schemeClr val="dk1"/>
                </a:solidFill>
                <a:latin typeface="Fira Sans"/>
                <a:ea typeface="Fira Sans"/>
                <a:cs typeface="Fira Sans"/>
                <a:sym typeface="Fira Sans"/>
              </a:endParaRPr>
            </a:p>
            <a:p>
              <a:pPr marL="457200" lvl="0" indent="-304800" algn="l" rtl="0">
                <a:spcBef>
                  <a:spcPts val="0"/>
                </a:spcBef>
                <a:spcAft>
                  <a:spcPts val="0"/>
                </a:spcAft>
                <a:buClr>
                  <a:schemeClr val="dk1"/>
                </a:buClr>
                <a:buSzPts val="1200"/>
                <a:buFont typeface="Fira Sans"/>
                <a:buChar char="●"/>
              </a:pPr>
              <a:r>
                <a:rPr lang="en" sz="1200">
                  <a:solidFill>
                    <a:schemeClr val="dk1"/>
                  </a:solidFill>
                  <a:latin typeface="Fira Sans"/>
                  <a:ea typeface="Fira Sans"/>
                  <a:cs typeface="Fira Sans"/>
                  <a:sym typeface="Fira Sans"/>
                </a:rPr>
                <a:t>Precision: 0.812</a:t>
              </a:r>
              <a:endParaRPr sz="1200">
                <a:solidFill>
                  <a:schemeClr val="dk1"/>
                </a:solidFill>
                <a:latin typeface="Fira Sans"/>
                <a:ea typeface="Fira Sans"/>
                <a:cs typeface="Fira Sans"/>
                <a:sym typeface="Fira Sans"/>
              </a:endParaRPr>
            </a:p>
            <a:p>
              <a:pPr marL="457200" lvl="0" indent="-304800" algn="l" rtl="0">
                <a:spcBef>
                  <a:spcPts val="0"/>
                </a:spcBef>
                <a:spcAft>
                  <a:spcPts val="0"/>
                </a:spcAft>
                <a:buClr>
                  <a:srgbClr val="FF0000"/>
                </a:buClr>
                <a:buSzPts val="1200"/>
                <a:buFont typeface="Fira Sans"/>
                <a:buChar char="●"/>
              </a:pPr>
              <a:r>
                <a:rPr lang="en" sz="1200">
                  <a:solidFill>
                    <a:srgbClr val="FF0000"/>
                  </a:solidFill>
                  <a:latin typeface="Fira Sans"/>
                  <a:ea typeface="Fira Sans"/>
                  <a:cs typeface="Fira Sans"/>
                  <a:sym typeface="Fira Sans"/>
                </a:rPr>
                <a:t>Recall: 0.026</a:t>
              </a:r>
              <a:endParaRPr sz="1200">
                <a:solidFill>
                  <a:srgbClr val="FF0000"/>
                </a:solidFill>
                <a:latin typeface="Fira Sans"/>
                <a:ea typeface="Fira Sans"/>
                <a:cs typeface="Fira Sans"/>
                <a:sym typeface="Fira Sans"/>
              </a:endParaRPr>
            </a:p>
          </p:txBody>
        </p:sp>
      </p:grpSp>
      <p:grpSp>
        <p:nvGrpSpPr>
          <p:cNvPr id="423" name="Google Shape;423;p34"/>
          <p:cNvGrpSpPr/>
          <p:nvPr/>
        </p:nvGrpSpPr>
        <p:grpSpPr>
          <a:xfrm>
            <a:off x="4826840" y="3934238"/>
            <a:ext cx="1789601" cy="1033500"/>
            <a:chOff x="1110775" y="1243913"/>
            <a:chExt cx="1997100" cy="1033500"/>
          </a:xfrm>
        </p:grpSpPr>
        <p:sp>
          <p:nvSpPr>
            <p:cNvPr id="424" name="Google Shape;424;p34"/>
            <p:cNvSpPr txBox="1"/>
            <p:nvPr/>
          </p:nvSpPr>
          <p:spPr>
            <a:xfrm>
              <a:off x="1110775" y="1243913"/>
              <a:ext cx="1997100" cy="25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008F74"/>
                  </a:solidFill>
                  <a:latin typeface="Fira Sans"/>
                  <a:ea typeface="Fira Sans"/>
                  <a:cs typeface="Fira Sans"/>
                  <a:sym typeface="Fira Sans"/>
                </a:rPr>
                <a:t>Gradient Boost</a:t>
              </a:r>
              <a:endParaRPr sz="1600" b="1">
                <a:solidFill>
                  <a:srgbClr val="008F74"/>
                </a:solidFill>
                <a:latin typeface="Fira Sans"/>
                <a:ea typeface="Fira Sans"/>
                <a:cs typeface="Fira Sans"/>
                <a:sym typeface="Fira Sans"/>
              </a:endParaRPr>
            </a:p>
          </p:txBody>
        </p:sp>
        <p:sp>
          <p:nvSpPr>
            <p:cNvPr id="425" name="Google Shape;425;p34"/>
            <p:cNvSpPr txBox="1"/>
            <p:nvPr/>
          </p:nvSpPr>
          <p:spPr>
            <a:xfrm>
              <a:off x="1110775" y="1503113"/>
              <a:ext cx="1997100" cy="774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Fira Sans"/>
                <a:buChar char="●"/>
              </a:pPr>
              <a:r>
                <a:rPr lang="en" sz="1200">
                  <a:solidFill>
                    <a:schemeClr val="dk1"/>
                  </a:solidFill>
                  <a:latin typeface="Fira Sans"/>
                  <a:ea typeface="Fira Sans"/>
                  <a:cs typeface="Fira Sans"/>
                  <a:sym typeface="Fira Sans"/>
                </a:rPr>
                <a:t>Accuracy: 0.912</a:t>
              </a:r>
              <a:endParaRPr sz="1200">
                <a:solidFill>
                  <a:schemeClr val="dk1"/>
                </a:solidFill>
                <a:latin typeface="Fira Sans"/>
                <a:ea typeface="Fira Sans"/>
                <a:cs typeface="Fira Sans"/>
                <a:sym typeface="Fira Sans"/>
              </a:endParaRPr>
            </a:p>
            <a:p>
              <a:pPr marL="457200" lvl="0" indent="-304800" algn="l" rtl="0">
                <a:spcBef>
                  <a:spcPts val="0"/>
                </a:spcBef>
                <a:spcAft>
                  <a:spcPts val="0"/>
                </a:spcAft>
                <a:buClr>
                  <a:srgbClr val="FF0000"/>
                </a:buClr>
                <a:buSzPts val="1200"/>
                <a:buFont typeface="Fira Sans"/>
                <a:buChar char="●"/>
              </a:pPr>
              <a:r>
                <a:rPr lang="en" sz="1200">
                  <a:solidFill>
                    <a:srgbClr val="FF0000"/>
                  </a:solidFill>
                  <a:latin typeface="Fira Sans"/>
                  <a:ea typeface="Fira Sans"/>
                  <a:cs typeface="Fira Sans"/>
                  <a:sym typeface="Fira Sans"/>
                </a:rPr>
                <a:t>Precision: 0.093</a:t>
              </a:r>
              <a:endParaRPr sz="1200">
                <a:solidFill>
                  <a:srgbClr val="FF0000"/>
                </a:solidFill>
                <a:latin typeface="Fira Sans"/>
                <a:ea typeface="Fira Sans"/>
                <a:cs typeface="Fira Sans"/>
                <a:sym typeface="Fira Sans"/>
              </a:endParaRPr>
            </a:p>
            <a:p>
              <a:pPr marL="457200" lvl="0" indent="-304800" algn="l" rtl="0">
                <a:spcBef>
                  <a:spcPts val="0"/>
                </a:spcBef>
                <a:spcAft>
                  <a:spcPts val="0"/>
                </a:spcAft>
                <a:buClr>
                  <a:schemeClr val="dk1"/>
                </a:buClr>
                <a:buSzPts val="1200"/>
                <a:buFont typeface="Fira Sans"/>
                <a:buChar char="●"/>
              </a:pPr>
              <a:r>
                <a:rPr lang="en" sz="1200">
                  <a:solidFill>
                    <a:schemeClr val="dk1"/>
                  </a:solidFill>
                  <a:latin typeface="Fira Sans"/>
                  <a:ea typeface="Fira Sans"/>
                  <a:cs typeface="Fira Sans"/>
                  <a:sym typeface="Fira Sans"/>
                </a:rPr>
                <a:t>Recall: 0.445</a:t>
              </a:r>
              <a:endParaRPr sz="1200">
                <a:latin typeface="Fira Sans"/>
                <a:ea typeface="Fira Sans"/>
                <a:cs typeface="Fira Sans"/>
                <a:sym typeface="Fira Sans"/>
              </a:endParaRPr>
            </a:p>
          </p:txBody>
        </p:sp>
      </p:grpSp>
      <p:grpSp>
        <p:nvGrpSpPr>
          <p:cNvPr id="426" name="Google Shape;426;p34"/>
          <p:cNvGrpSpPr/>
          <p:nvPr/>
        </p:nvGrpSpPr>
        <p:grpSpPr>
          <a:xfrm>
            <a:off x="2834998" y="3934255"/>
            <a:ext cx="1776755" cy="1033513"/>
            <a:chOff x="923449" y="997413"/>
            <a:chExt cx="2468401" cy="1033513"/>
          </a:xfrm>
        </p:grpSpPr>
        <p:sp>
          <p:nvSpPr>
            <p:cNvPr id="427" name="Google Shape;427;p34"/>
            <p:cNvSpPr txBox="1"/>
            <p:nvPr/>
          </p:nvSpPr>
          <p:spPr>
            <a:xfrm>
              <a:off x="923450" y="997413"/>
              <a:ext cx="2468400" cy="25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2"/>
                  </a:solidFill>
                  <a:latin typeface="Fira Sans"/>
                  <a:ea typeface="Fira Sans"/>
                  <a:cs typeface="Fira Sans"/>
                  <a:sym typeface="Fira Sans"/>
                </a:rPr>
                <a:t>Decision Tree</a:t>
              </a:r>
              <a:endParaRPr sz="1600" b="1">
                <a:solidFill>
                  <a:schemeClr val="lt2"/>
                </a:solidFill>
                <a:latin typeface="Fira Sans"/>
                <a:ea typeface="Fira Sans"/>
                <a:cs typeface="Fira Sans"/>
                <a:sym typeface="Fira Sans"/>
              </a:endParaRPr>
            </a:p>
          </p:txBody>
        </p:sp>
        <p:sp>
          <p:nvSpPr>
            <p:cNvPr id="428" name="Google Shape;428;p34"/>
            <p:cNvSpPr txBox="1"/>
            <p:nvPr/>
          </p:nvSpPr>
          <p:spPr>
            <a:xfrm>
              <a:off x="923449" y="1256625"/>
              <a:ext cx="2468400" cy="774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Font typeface="Fira Sans"/>
                <a:buChar char="●"/>
              </a:pPr>
              <a:r>
                <a:rPr lang="en" sz="1200">
                  <a:latin typeface="Fira Sans"/>
                  <a:ea typeface="Fira Sans"/>
                  <a:cs typeface="Fira Sans"/>
                  <a:sym typeface="Fira Sans"/>
                </a:rPr>
                <a:t>Accuracy: 0.976</a:t>
              </a:r>
              <a:endParaRPr sz="1200">
                <a:latin typeface="Fira Sans"/>
                <a:ea typeface="Fira Sans"/>
                <a:cs typeface="Fira Sans"/>
                <a:sym typeface="Fira Sans"/>
              </a:endParaRPr>
            </a:p>
            <a:p>
              <a:pPr marL="457200" lvl="0" indent="-304800" algn="l" rtl="0">
                <a:spcBef>
                  <a:spcPts val="0"/>
                </a:spcBef>
                <a:spcAft>
                  <a:spcPts val="0"/>
                </a:spcAft>
                <a:buSzPts val="1200"/>
                <a:buFont typeface="Fira Sans"/>
                <a:buChar char="●"/>
              </a:pPr>
              <a:r>
                <a:rPr lang="en" sz="1200">
                  <a:latin typeface="Fira Sans"/>
                  <a:ea typeface="Fira Sans"/>
                  <a:cs typeface="Fira Sans"/>
                  <a:sym typeface="Fira Sans"/>
                </a:rPr>
                <a:t>Precision: 0.362</a:t>
              </a:r>
              <a:endParaRPr sz="1200">
                <a:latin typeface="Fira Sans"/>
                <a:ea typeface="Fira Sans"/>
                <a:cs typeface="Fira Sans"/>
                <a:sym typeface="Fira Sans"/>
              </a:endParaRPr>
            </a:p>
            <a:p>
              <a:pPr marL="457200" lvl="0" indent="-304800" algn="l" rtl="0">
                <a:spcBef>
                  <a:spcPts val="0"/>
                </a:spcBef>
                <a:spcAft>
                  <a:spcPts val="0"/>
                </a:spcAft>
                <a:buSzPts val="1200"/>
                <a:buFont typeface="Fira Sans"/>
                <a:buChar char="●"/>
              </a:pPr>
              <a:r>
                <a:rPr lang="en" sz="1200">
                  <a:latin typeface="Fira Sans"/>
                  <a:ea typeface="Fira Sans"/>
                  <a:cs typeface="Fira Sans"/>
                  <a:sym typeface="Fira Sans"/>
                </a:rPr>
                <a:t>Recall: 0.4114</a:t>
              </a:r>
              <a:endParaRPr sz="1200">
                <a:latin typeface="Fira Sans"/>
                <a:ea typeface="Fira Sans"/>
                <a:cs typeface="Fira Sans"/>
                <a:sym typeface="Fira Sans"/>
              </a:endParaRPr>
            </a:p>
            <a:p>
              <a:pPr marL="0" lvl="0" indent="0" algn="l" rtl="0">
                <a:spcBef>
                  <a:spcPts val="0"/>
                </a:spcBef>
                <a:spcAft>
                  <a:spcPts val="0"/>
                </a:spcAft>
                <a:buNone/>
              </a:pPr>
              <a:endParaRPr sz="1200">
                <a:solidFill>
                  <a:srgbClr val="434343"/>
                </a:solidFill>
                <a:latin typeface="Fira Sans"/>
                <a:ea typeface="Fira Sans"/>
                <a:cs typeface="Fira Sans"/>
                <a:sym typeface="Fira Sans"/>
              </a:endParaRPr>
            </a:p>
          </p:txBody>
        </p:sp>
      </p:grpSp>
      <p:grpSp>
        <p:nvGrpSpPr>
          <p:cNvPr id="429" name="Google Shape;429;p34"/>
          <p:cNvGrpSpPr/>
          <p:nvPr/>
        </p:nvGrpSpPr>
        <p:grpSpPr>
          <a:xfrm>
            <a:off x="569139" y="3928325"/>
            <a:ext cx="2071873" cy="1037550"/>
            <a:chOff x="3542589" y="3830513"/>
            <a:chExt cx="2312100" cy="1037550"/>
          </a:xfrm>
        </p:grpSpPr>
        <p:sp>
          <p:nvSpPr>
            <p:cNvPr id="430" name="Google Shape;430;p34"/>
            <p:cNvSpPr txBox="1"/>
            <p:nvPr/>
          </p:nvSpPr>
          <p:spPr>
            <a:xfrm>
              <a:off x="3542589" y="3830513"/>
              <a:ext cx="2312100" cy="25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1DABA8"/>
                  </a:solidFill>
                  <a:latin typeface="Fira Sans"/>
                  <a:ea typeface="Fira Sans"/>
                  <a:cs typeface="Fira Sans"/>
                  <a:sym typeface="Fira Sans"/>
                </a:rPr>
                <a:t>Logistic Regression</a:t>
              </a:r>
              <a:endParaRPr sz="1600" b="1">
                <a:solidFill>
                  <a:srgbClr val="1DABA8"/>
                </a:solidFill>
                <a:latin typeface="Fira Sans"/>
                <a:ea typeface="Fira Sans"/>
                <a:cs typeface="Fira Sans"/>
                <a:sym typeface="Fira Sans"/>
              </a:endParaRPr>
            </a:p>
          </p:txBody>
        </p:sp>
        <p:sp>
          <p:nvSpPr>
            <p:cNvPr id="431" name="Google Shape;431;p34"/>
            <p:cNvSpPr txBox="1"/>
            <p:nvPr/>
          </p:nvSpPr>
          <p:spPr>
            <a:xfrm>
              <a:off x="3700079" y="4093763"/>
              <a:ext cx="1997100" cy="774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Fira Sans"/>
                <a:buChar char="●"/>
              </a:pPr>
              <a:r>
                <a:rPr lang="en" sz="1200">
                  <a:solidFill>
                    <a:schemeClr val="dk1"/>
                  </a:solidFill>
                  <a:latin typeface="Fira Sans"/>
                  <a:ea typeface="Fira Sans"/>
                  <a:cs typeface="Fira Sans"/>
                  <a:sym typeface="Fira Sans"/>
                </a:rPr>
                <a:t>Accuracy: 0.982</a:t>
              </a:r>
              <a:endParaRPr sz="1200">
                <a:solidFill>
                  <a:schemeClr val="dk1"/>
                </a:solidFill>
                <a:latin typeface="Fira Sans"/>
                <a:ea typeface="Fira Sans"/>
                <a:cs typeface="Fira Sans"/>
                <a:sym typeface="Fira Sans"/>
              </a:endParaRPr>
            </a:p>
            <a:p>
              <a:pPr marL="457200" lvl="0" indent="-304800" algn="l" rtl="0">
                <a:spcBef>
                  <a:spcPts val="0"/>
                </a:spcBef>
                <a:spcAft>
                  <a:spcPts val="0"/>
                </a:spcAft>
                <a:buClr>
                  <a:schemeClr val="dk1"/>
                </a:buClr>
                <a:buSzPts val="1200"/>
                <a:buFont typeface="Fira Sans"/>
                <a:buChar char="●"/>
              </a:pPr>
              <a:r>
                <a:rPr lang="en" sz="1200">
                  <a:solidFill>
                    <a:schemeClr val="dk1"/>
                  </a:solidFill>
                  <a:latin typeface="Fira Sans"/>
                  <a:ea typeface="Fira Sans"/>
                  <a:cs typeface="Fira Sans"/>
                  <a:sym typeface="Fira Sans"/>
                </a:rPr>
                <a:t>Precision: 0.362</a:t>
              </a:r>
              <a:endParaRPr sz="1200">
                <a:solidFill>
                  <a:schemeClr val="dk1"/>
                </a:solidFill>
                <a:latin typeface="Fira Sans"/>
                <a:ea typeface="Fira Sans"/>
                <a:cs typeface="Fira Sans"/>
                <a:sym typeface="Fira Sans"/>
              </a:endParaRPr>
            </a:p>
            <a:p>
              <a:pPr marL="457200" lvl="0" indent="-304800" algn="l" rtl="0">
                <a:spcBef>
                  <a:spcPts val="0"/>
                </a:spcBef>
                <a:spcAft>
                  <a:spcPts val="0"/>
                </a:spcAft>
                <a:buClr>
                  <a:srgbClr val="FF0000"/>
                </a:buClr>
                <a:buSzPts val="1200"/>
                <a:buFont typeface="Fira Sans"/>
                <a:buChar char="●"/>
              </a:pPr>
              <a:r>
                <a:rPr lang="en" sz="1200">
                  <a:solidFill>
                    <a:srgbClr val="FF0000"/>
                  </a:solidFill>
                  <a:latin typeface="Fira Sans"/>
                  <a:ea typeface="Fira Sans"/>
                  <a:cs typeface="Fira Sans"/>
                  <a:sym typeface="Fira Sans"/>
                </a:rPr>
                <a:t>Recall: 0.002</a:t>
              </a:r>
              <a:endParaRPr sz="1200">
                <a:solidFill>
                  <a:srgbClr val="FF0000"/>
                </a:solidFill>
                <a:latin typeface="Fira Sans"/>
                <a:ea typeface="Fira Sans"/>
                <a:cs typeface="Fira Sans"/>
                <a:sym typeface="Fira Sans"/>
              </a:endParaRPr>
            </a:p>
            <a:p>
              <a:pPr marL="0" lvl="0" indent="0" algn="l" rtl="0">
                <a:spcBef>
                  <a:spcPts val="0"/>
                </a:spcBef>
                <a:spcAft>
                  <a:spcPts val="0"/>
                </a:spcAft>
                <a:buNone/>
              </a:pPr>
              <a:endParaRPr sz="1200">
                <a:latin typeface="Fira Sans"/>
                <a:ea typeface="Fira Sans"/>
                <a:cs typeface="Fira Sans"/>
                <a:sym typeface="Fira Sans"/>
              </a:endParaRPr>
            </a:p>
            <a:p>
              <a:pPr marL="0" lvl="0" indent="0" algn="ctr" rtl="0">
                <a:spcBef>
                  <a:spcPts val="0"/>
                </a:spcBef>
                <a:spcAft>
                  <a:spcPts val="0"/>
                </a:spcAft>
                <a:buNone/>
              </a:pPr>
              <a:endParaRPr sz="1200">
                <a:solidFill>
                  <a:srgbClr val="434343"/>
                </a:solidFill>
                <a:latin typeface="Fira Sans"/>
                <a:ea typeface="Fira Sans"/>
                <a:cs typeface="Fira Sans"/>
                <a:sym typeface="Fira Sans"/>
              </a:endParaRPr>
            </a:p>
            <a:p>
              <a:pPr marL="0" lvl="0" indent="0" algn="ctr" rtl="0">
                <a:spcBef>
                  <a:spcPts val="0"/>
                </a:spcBef>
                <a:spcAft>
                  <a:spcPts val="0"/>
                </a:spcAft>
                <a:buNone/>
              </a:pPr>
              <a:endParaRPr sz="1200">
                <a:solidFill>
                  <a:srgbClr val="000000"/>
                </a:solidFill>
                <a:latin typeface="Fira Sans"/>
                <a:ea typeface="Fira Sans"/>
                <a:cs typeface="Fira Sans"/>
                <a:sym typeface="Fira Sans"/>
              </a:endParaRPr>
            </a:p>
          </p:txBody>
        </p:sp>
      </p:grpSp>
      <p:sp>
        <p:nvSpPr>
          <p:cNvPr id="432" name="Google Shape;432;p34"/>
          <p:cNvSpPr txBox="1"/>
          <p:nvPr/>
        </p:nvSpPr>
        <p:spPr>
          <a:xfrm>
            <a:off x="2957250" y="1095525"/>
            <a:ext cx="1606200" cy="49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b="1">
                <a:solidFill>
                  <a:schemeClr val="lt2"/>
                </a:solidFill>
                <a:latin typeface="Fira Sans"/>
                <a:ea typeface="Fira Sans"/>
                <a:cs typeface="Fira Sans"/>
                <a:sym typeface="Fira Sans"/>
              </a:rPr>
              <a:t>ROC: 70%</a:t>
            </a:r>
            <a:endParaRPr sz="2100" b="1">
              <a:solidFill>
                <a:schemeClr val="lt2"/>
              </a:solidFill>
              <a:latin typeface="Fira Sans"/>
              <a:ea typeface="Fira Sans"/>
              <a:cs typeface="Fira Sans"/>
              <a:sym typeface="Fira Sans"/>
            </a:endParaRPr>
          </a:p>
        </p:txBody>
      </p:sp>
      <p:sp>
        <p:nvSpPr>
          <p:cNvPr id="433" name="Google Shape;433;p34"/>
          <p:cNvSpPr txBox="1"/>
          <p:nvPr/>
        </p:nvSpPr>
        <p:spPr>
          <a:xfrm>
            <a:off x="750725" y="1093925"/>
            <a:ext cx="1743300" cy="49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b="1">
                <a:solidFill>
                  <a:srgbClr val="1DABA8"/>
                </a:solidFill>
                <a:latin typeface="Fira Sans"/>
                <a:ea typeface="Fira Sans"/>
                <a:cs typeface="Fira Sans"/>
                <a:sym typeface="Fira Sans"/>
              </a:rPr>
              <a:t>ROC: 70%</a:t>
            </a:r>
            <a:endParaRPr sz="2100" b="1">
              <a:solidFill>
                <a:srgbClr val="1DABA8"/>
              </a:solidFill>
              <a:latin typeface="Fira Sans"/>
              <a:ea typeface="Fira Sans"/>
              <a:cs typeface="Fira Sans"/>
              <a:sym typeface="Fira Sans"/>
            </a:endParaRPr>
          </a:p>
        </p:txBody>
      </p:sp>
      <p:sp>
        <p:nvSpPr>
          <p:cNvPr id="434" name="Google Shape;434;p34"/>
          <p:cNvSpPr txBox="1"/>
          <p:nvPr/>
        </p:nvSpPr>
        <p:spPr>
          <a:xfrm>
            <a:off x="6831550" y="1095525"/>
            <a:ext cx="1743300" cy="49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b="1">
                <a:solidFill>
                  <a:schemeClr val="accent3"/>
                </a:solidFill>
                <a:latin typeface="Fira Sans"/>
                <a:ea typeface="Fira Sans"/>
                <a:cs typeface="Fira Sans"/>
                <a:sym typeface="Fira Sans"/>
              </a:rPr>
              <a:t>ROC: 85%</a:t>
            </a:r>
            <a:endParaRPr sz="2100" b="1">
              <a:solidFill>
                <a:schemeClr val="accent3"/>
              </a:solidFill>
              <a:latin typeface="Fira Sans"/>
              <a:ea typeface="Fira Sans"/>
              <a:cs typeface="Fira Sans"/>
              <a:sym typeface="Fira Sans"/>
            </a:endParaRPr>
          </a:p>
        </p:txBody>
      </p:sp>
      <p:sp>
        <p:nvSpPr>
          <p:cNvPr id="435" name="Google Shape;435;p34"/>
          <p:cNvSpPr txBox="1"/>
          <p:nvPr/>
        </p:nvSpPr>
        <p:spPr>
          <a:xfrm>
            <a:off x="4805750" y="1095525"/>
            <a:ext cx="1743300" cy="49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b="1">
                <a:solidFill>
                  <a:srgbClr val="008F74"/>
                </a:solidFill>
                <a:latin typeface="Fira Sans"/>
                <a:ea typeface="Fira Sans"/>
                <a:cs typeface="Fira Sans"/>
                <a:sym typeface="Fira Sans"/>
              </a:rPr>
              <a:t>ROC: 80%</a:t>
            </a:r>
            <a:endParaRPr sz="2100" b="1">
              <a:solidFill>
                <a:srgbClr val="008F74"/>
              </a:solidFill>
              <a:latin typeface="Fira Sans"/>
              <a:ea typeface="Fira Sans"/>
              <a:cs typeface="Fira Sans"/>
              <a:sym typeface="Fira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Unaggregated Data - Model Selection</a:t>
            </a:r>
            <a:endParaRPr/>
          </a:p>
        </p:txBody>
      </p:sp>
      <p:grpSp>
        <p:nvGrpSpPr>
          <p:cNvPr id="441" name="Google Shape;441;p35"/>
          <p:cNvGrpSpPr/>
          <p:nvPr/>
        </p:nvGrpSpPr>
        <p:grpSpPr>
          <a:xfrm>
            <a:off x="1349215" y="1655398"/>
            <a:ext cx="511702" cy="2206452"/>
            <a:chOff x="3228309" y="1143550"/>
            <a:chExt cx="586343" cy="2528595"/>
          </a:xfrm>
        </p:grpSpPr>
        <p:sp>
          <p:nvSpPr>
            <p:cNvPr id="442" name="Google Shape;442;p35"/>
            <p:cNvSpPr/>
            <p:nvPr/>
          </p:nvSpPr>
          <p:spPr>
            <a:xfrm>
              <a:off x="3260041" y="1414125"/>
              <a:ext cx="532261" cy="2242686"/>
            </a:xfrm>
            <a:custGeom>
              <a:avLst/>
              <a:gdLst/>
              <a:ahLst/>
              <a:cxnLst/>
              <a:rect l="l" t="t" r="r" b="b"/>
              <a:pathLst>
                <a:path w="6525" h="27494" extrusionOk="0">
                  <a:moveTo>
                    <a:pt x="101" y="0"/>
                  </a:moveTo>
                  <a:cubicBezTo>
                    <a:pt x="101" y="0"/>
                    <a:pt x="0" y="24282"/>
                    <a:pt x="101" y="25132"/>
                  </a:cubicBezTo>
                  <a:cubicBezTo>
                    <a:pt x="201" y="25959"/>
                    <a:pt x="1135" y="27494"/>
                    <a:pt x="3016" y="27494"/>
                  </a:cubicBezTo>
                  <a:cubicBezTo>
                    <a:pt x="3033" y="27494"/>
                    <a:pt x="3050" y="27494"/>
                    <a:pt x="3068" y="27494"/>
                  </a:cubicBezTo>
                  <a:cubicBezTo>
                    <a:pt x="4393" y="27479"/>
                    <a:pt x="5891" y="27134"/>
                    <a:pt x="6208" y="24973"/>
                  </a:cubicBezTo>
                  <a:cubicBezTo>
                    <a:pt x="6524" y="22813"/>
                    <a:pt x="6308" y="14"/>
                    <a:pt x="6308" y="14"/>
                  </a:cubicBezTo>
                  <a:lnTo>
                    <a:pt x="1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5"/>
            <p:cNvSpPr/>
            <p:nvPr/>
          </p:nvSpPr>
          <p:spPr>
            <a:xfrm>
              <a:off x="3310534" y="1300169"/>
              <a:ext cx="421811" cy="242018"/>
            </a:xfrm>
            <a:custGeom>
              <a:avLst/>
              <a:gdLst/>
              <a:ahLst/>
              <a:cxnLst/>
              <a:rect l="l" t="t" r="r" b="b"/>
              <a:pathLst>
                <a:path w="5171" h="2967" extrusionOk="0">
                  <a:moveTo>
                    <a:pt x="462" y="0"/>
                  </a:moveTo>
                  <a:cubicBezTo>
                    <a:pt x="217" y="0"/>
                    <a:pt x="15" y="202"/>
                    <a:pt x="15" y="461"/>
                  </a:cubicBezTo>
                  <a:lnTo>
                    <a:pt x="1" y="2492"/>
                  </a:lnTo>
                  <a:cubicBezTo>
                    <a:pt x="1" y="2736"/>
                    <a:pt x="202" y="2938"/>
                    <a:pt x="447" y="2938"/>
                  </a:cubicBezTo>
                  <a:lnTo>
                    <a:pt x="4710" y="2967"/>
                  </a:lnTo>
                  <a:cubicBezTo>
                    <a:pt x="4955" y="2967"/>
                    <a:pt x="5157" y="2765"/>
                    <a:pt x="5157" y="2506"/>
                  </a:cubicBezTo>
                  <a:lnTo>
                    <a:pt x="5171" y="475"/>
                  </a:lnTo>
                  <a:cubicBezTo>
                    <a:pt x="5171" y="230"/>
                    <a:pt x="4984" y="14"/>
                    <a:pt x="4739" y="14"/>
                  </a:cubicBezTo>
                  <a:lnTo>
                    <a:pt x="462" y="0"/>
                  </a:lnTo>
                  <a:close/>
                </a:path>
              </a:pathLst>
            </a:custGeom>
            <a:solidFill>
              <a:srgbClr val="132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5"/>
            <p:cNvSpPr/>
            <p:nvPr/>
          </p:nvSpPr>
          <p:spPr>
            <a:xfrm>
              <a:off x="3248294" y="1387043"/>
              <a:ext cx="540499" cy="2285102"/>
            </a:xfrm>
            <a:custGeom>
              <a:avLst/>
              <a:gdLst/>
              <a:ahLst/>
              <a:cxnLst/>
              <a:rect l="l" t="t" r="r" b="b"/>
              <a:pathLst>
                <a:path w="6626" h="28014" extrusionOk="0">
                  <a:moveTo>
                    <a:pt x="404" y="404"/>
                  </a:moveTo>
                  <a:cubicBezTo>
                    <a:pt x="548" y="418"/>
                    <a:pt x="764" y="447"/>
                    <a:pt x="1023" y="476"/>
                  </a:cubicBezTo>
                  <a:cubicBezTo>
                    <a:pt x="1613" y="534"/>
                    <a:pt x="2449" y="548"/>
                    <a:pt x="3327" y="548"/>
                  </a:cubicBezTo>
                  <a:cubicBezTo>
                    <a:pt x="4379" y="548"/>
                    <a:pt x="5358" y="519"/>
                    <a:pt x="5948" y="476"/>
                  </a:cubicBezTo>
                  <a:cubicBezTo>
                    <a:pt x="6064" y="462"/>
                    <a:pt x="6164" y="447"/>
                    <a:pt x="6251" y="433"/>
                  </a:cubicBezTo>
                  <a:lnTo>
                    <a:pt x="6251" y="433"/>
                  </a:lnTo>
                  <a:lnTo>
                    <a:pt x="6222" y="24974"/>
                  </a:lnTo>
                  <a:cubicBezTo>
                    <a:pt x="6222" y="25636"/>
                    <a:pt x="5963" y="26227"/>
                    <a:pt x="5545" y="26702"/>
                  </a:cubicBezTo>
                  <a:cubicBezTo>
                    <a:pt x="5036" y="27268"/>
                    <a:pt x="4278" y="27639"/>
                    <a:pt x="3419" y="27639"/>
                  </a:cubicBezTo>
                  <a:cubicBezTo>
                    <a:pt x="3403" y="27639"/>
                    <a:pt x="3387" y="27639"/>
                    <a:pt x="3370" y="27638"/>
                  </a:cubicBezTo>
                  <a:lnTo>
                    <a:pt x="3198" y="27638"/>
                  </a:lnTo>
                  <a:cubicBezTo>
                    <a:pt x="2434" y="27638"/>
                    <a:pt x="1757" y="27365"/>
                    <a:pt x="1253" y="26904"/>
                  </a:cubicBezTo>
                  <a:cubicBezTo>
                    <a:pt x="706" y="26414"/>
                    <a:pt x="375" y="25723"/>
                    <a:pt x="375" y="24960"/>
                  </a:cubicBezTo>
                  <a:lnTo>
                    <a:pt x="404" y="404"/>
                  </a:lnTo>
                  <a:close/>
                  <a:moveTo>
                    <a:pt x="260" y="1"/>
                  </a:moveTo>
                  <a:cubicBezTo>
                    <a:pt x="202" y="1"/>
                    <a:pt x="144" y="15"/>
                    <a:pt x="101" y="44"/>
                  </a:cubicBezTo>
                  <a:cubicBezTo>
                    <a:pt x="58" y="73"/>
                    <a:pt x="44" y="130"/>
                    <a:pt x="29" y="188"/>
                  </a:cubicBezTo>
                  <a:lnTo>
                    <a:pt x="0" y="24960"/>
                  </a:lnTo>
                  <a:cubicBezTo>
                    <a:pt x="0" y="25824"/>
                    <a:pt x="389" y="26630"/>
                    <a:pt x="1008" y="27177"/>
                  </a:cubicBezTo>
                  <a:cubicBezTo>
                    <a:pt x="1585" y="27696"/>
                    <a:pt x="2348" y="28013"/>
                    <a:pt x="3198" y="28013"/>
                  </a:cubicBezTo>
                  <a:lnTo>
                    <a:pt x="3370" y="28013"/>
                  </a:lnTo>
                  <a:cubicBezTo>
                    <a:pt x="3387" y="28013"/>
                    <a:pt x="3403" y="28013"/>
                    <a:pt x="3419" y="28013"/>
                  </a:cubicBezTo>
                  <a:cubicBezTo>
                    <a:pt x="4379" y="28013"/>
                    <a:pt x="5238" y="27598"/>
                    <a:pt x="5819" y="26947"/>
                  </a:cubicBezTo>
                  <a:cubicBezTo>
                    <a:pt x="6294" y="26414"/>
                    <a:pt x="6582" y="25737"/>
                    <a:pt x="6596" y="24988"/>
                  </a:cubicBezTo>
                  <a:lnTo>
                    <a:pt x="6625" y="217"/>
                  </a:lnTo>
                  <a:cubicBezTo>
                    <a:pt x="6625" y="159"/>
                    <a:pt x="6596" y="102"/>
                    <a:pt x="6553" y="73"/>
                  </a:cubicBezTo>
                  <a:cubicBezTo>
                    <a:pt x="6521" y="40"/>
                    <a:pt x="6480" y="24"/>
                    <a:pt x="6438" y="24"/>
                  </a:cubicBezTo>
                  <a:cubicBezTo>
                    <a:pt x="6424" y="24"/>
                    <a:pt x="6409" y="26"/>
                    <a:pt x="6395" y="30"/>
                  </a:cubicBezTo>
                  <a:cubicBezTo>
                    <a:pt x="6395" y="30"/>
                    <a:pt x="6222" y="73"/>
                    <a:pt x="5920" y="102"/>
                  </a:cubicBezTo>
                  <a:cubicBezTo>
                    <a:pt x="5358" y="145"/>
                    <a:pt x="4364" y="188"/>
                    <a:pt x="3327" y="188"/>
                  </a:cubicBezTo>
                  <a:cubicBezTo>
                    <a:pt x="2449" y="174"/>
                    <a:pt x="1628" y="159"/>
                    <a:pt x="1052" y="116"/>
                  </a:cubicBezTo>
                  <a:cubicBezTo>
                    <a:pt x="562" y="73"/>
                    <a:pt x="260" y="1"/>
                    <a:pt x="260" y="1"/>
                  </a:cubicBezTo>
                  <a:close/>
                </a:path>
              </a:pathLst>
            </a:custGeom>
            <a:solidFill>
              <a:srgbClr val="132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5"/>
            <p:cNvSpPr/>
            <p:nvPr/>
          </p:nvSpPr>
          <p:spPr>
            <a:xfrm>
              <a:off x="3318773" y="1856980"/>
              <a:ext cx="399542" cy="1729366"/>
            </a:xfrm>
            <a:custGeom>
              <a:avLst/>
              <a:gdLst/>
              <a:ahLst/>
              <a:cxnLst/>
              <a:rect l="l" t="t" r="r" b="b"/>
              <a:pathLst>
                <a:path w="4898" h="21201" extrusionOk="0">
                  <a:moveTo>
                    <a:pt x="0" y="1"/>
                  </a:moveTo>
                  <a:lnTo>
                    <a:pt x="0" y="18810"/>
                  </a:lnTo>
                  <a:cubicBezTo>
                    <a:pt x="0" y="20207"/>
                    <a:pt x="1052" y="21200"/>
                    <a:pt x="2362" y="21200"/>
                  </a:cubicBezTo>
                  <a:lnTo>
                    <a:pt x="2506" y="21200"/>
                  </a:lnTo>
                  <a:cubicBezTo>
                    <a:pt x="3817" y="21200"/>
                    <a:pt x="4883" y="20221"/>
                    <a:pt x="4897" y="18824"/>
                  </a:cubicBezTo>
                  <a:lnTo>
                    <a:pt x="4897" y="1"/>
                  </a:lnTo>
                  <a:close/>
                </a:path>
              </a:pathLst>
            </a:custGeom>
            <a:solidFill>
              <a:srgbClr val="1DA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5"/>
            <p:cNvSpPr/>
            <p:nvPr/>
          </p:nvSpPr>
          <p:spPr>
            <a:xfrm>
              <a:off x="3228309" y="1143550"/>
              <a:ext cx="586343" cy="247239"/>
            </a:xfrm>
            <a:custGeom>
              <a:avLst/>
              <a:gdLst/>
              <a:ahLst/>
              <a:cxnLst/>
              <a:rect l="l" t="t" r="r" b="b"/>
              <a:pathLst>
                <a:path w="7188" h="3031" extrusionOk="0">
                  <a:moveTo>
                    <a:pt x="2274" y="1"/>
                  </a:moveTo>
                  <a:cubicBezTo>
                    <a:pt x="1211" y="1"/>
                    <a:pt x="368" y="15"/>
                    <a:pt x="332" y="62"/>
                  </a:cubicBezTo>
                  <a:cubicBezTo>
                    <a:pt x="145" y="149"/>
                    <a:pt x="15" y="350"/>
                    <a:pt x="15" y="566"/>
                  </a:cubicBezTo>
                  <a:lnTo>
                    <a:pt x="1" y="2237"/>
                  </a:lnTo>
                  <a:cubicBezTo>
                    <a:pt x="1" y="2525"/>
                    <a:pt x="173" y="2741"/>
                    <a:pt x="476" y="2799"/>
                  </a:cubicBezTo>
                  <a:cubicBezTo>
                    <a:pt x="937" y="2928"/>
                    <a:pt x="2146" y="3029"/>
                    <a:pt x="3572" y="3029"/>
                  </a:cubicBezTo>
                  <a:cubicBezTo>
                    <a:pt x="3675" y="3030"/>
                    <a:pt x="3776" y="3031"/>
                    <a:pt x="3876" y="3031"/>
                  </a:cubicBezTo>
                  <a:cubicBezTo>
                    <a:pt x="5141" y="3031"/>
                    <a:pt x="6201" y="2949"/>
                    <a:pt x="6654" y="2842"/>
                  </a:cubicBezTo>
                  <a:cubicBezTo>
                    <a:pt x="6957" y="2784"/>
                    <a:pt x="7173" y="2568"/>
                    <a:pt x="7173" y="2266"/>
                  </a:cubicBezTo>
                  <a:lnTo>
                    <a:pt x="7187" y="595"/>
                  </a:lnTo>
                  <a:cubicBezTo>
                    <a:pt x="7187" y="336"/>
                    <a:pt x="7000" y="105"/>
                    <a:pt x="6755" y="48"/>
                  </a:cubicBezTo>
                  <a:cubicBezTo>
                    <a:pt x="6755" y="48"/>
                    <a:pt x="4165" y="1"/>
                    <a:pt x="2274" y="1"/>
                  </a:cubicBezTo>
                  <a:close/>
                </a:path>
              </a:pathLst>
            </a:custGeom>
            <a:solidFill>
              <a:srgbClr val="132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35"/>
          <p:cNvGrpSpPr/>
          <p:nvPr/>
        </p:nvGrpSpPr>
        <p:grpSpPr>
          <a:xfrm>
            <a:off x="3467521" y="1659161"/>
            <a:ext cx="511702" cy="2206452"/>
            <a:chOff x="5256458" y="1143550"/>
            <a:chExt cx="586343" cy="2528595"/>
          </a:xfrm>
        </p:grpSpPr>
        <p:sp>
          <p:nvSpPr>
            <p:cNvPr id="448" name="Google Shape;448;p35"/>
            <p:cNvSpPr/>
            <p:nvPr/>
          </p:nvSpPr>
          <p:spPr>
            <a:xfrm>
              <a:off x="5284682" y="1414125"/>
              <a:ext cx="532261" cy="2240402"/>
            </a:xfrm>
            <a:custGeom>
              <a:avLst/>
              <a:gdLst/>
              <a:ahLst/>
              <a:cxnLst/>
              <a:rect l="l" t="t" r="r" b="b"/>
              <a:pathLst>
                <a:path w="6525" h="27466" extrusionOk="0">
                  <a:moveTo>
                    <a:pt x="101" y="0"/>
                  </a:moveTo>
                  <a:cubicBezTo>
                    <a:pt x="101" y="0"/>
                    <a:pt x="0" y="24282"/>
                    <a:pt x="101" y="25132"/>
                  </a:cubicBezTo>
                  <a:cubicBezTo>
                    <a:pt x="201" y="25959"/>
                    <a:pt x="1319" y="27465"/>
                    <a:pt x="3020" y="27465"/>
                  </a:cubicBezTo>
                  <a:cubicBezTo>
                    <a:pt x="3036" y="27465"/>
                    <a:pt x="3052" y="27465"/>
                    <a:pt x="3068" y="27465"/>
                  </a:cubicBezTo>
                  <a:cubicBezTo>
                    <a:pt x="4393" y="27450"/>
                    <a:pt x="5891" y="27134"/>
                    <a:pt x="6208" y="24973"/>
                  </a:cubicBezTo>
                  <a:cubicBezTo>
                    <a:pt x="6524" y="22813"/>
                    <a:pt x="6308" y="14"/>
                    <a:pt x="6308" y="14"/>
                  </a:cubicBezTo>
                  <a:lnTo>
                    <a:pt x="1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5"/>
            <p:cNvSpPr/>
            <p:nvPr/>
          </p:nvSpPr>
          <p:spPr>
            <a:xfrm>
              <a:off x="5338683" y="1300169"/>
              <a:ext cx="423035" cy="242018"/>
            </a:xfrm>
            <a:custGeom>
              <a:avLst/>
              <a:gdLst/>
              <a:ahLst/>
              <a:cxnLst/>
              <a:rect l="l" t="t" r="r" b="b"/>
              <a:pathLst>
                <a:path w="5186" h="2967" extrusionOk="0">
                  <a:moveTo>
                    <a:pt x="462" y="0"/>
                  </a:moveTo>
                  <a:cubicBezTo>
                    <a:pt x="217" y="0"/>
                    <a:pt x="15" y="202"/>
                    <a:pt x="15" y="461"/>
                  </a:cubicBezTo>
                  <a:lnTo>
                    <a:pt x="1" y="2492"/>
                  </a:lnTo>
                  <a:cubicBezTo>
                    <a:pt x="1" y="2736"/>
                    <a:pt x="202" y="2938"/>
                    <a:pt x="447" y="2938"/>
                  </a:cubicBezTo>
                  <a:lnTo>
                    <a:pt x="4725" y="2967"/>
                  </a:lnTo>
                  <a:cubicBezTo>
                    <a:pt x="4970" y="2967"/>
                    <a:pt x="5157" y="2765"/>
                    <a:pt x="5171" y="2506"/>
                  </a:cubicBezTo>
                  <a:lnTo>
                    <a:pt x="5186" y="475"/>
                  </a:lnTo>
                  <a:cubicBezTo>
                    <a:pt x="5186" y="230"/>
                    <a:pt x="4984" y="14"/>
                    <a:pt x="4739" y="14"/>
                  </a:cubicBezTo>
                  <a:lnTo>
                    <a:pt x="462" y="0"/>
                  </a:lnTo>
                  <a:close/>
                </a:path>
              </a:pathLst>
            </a:custGeom>
            <a:solidFill>
              <a:srgbClr val="132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5"/>
            <p:cNvSpPr/>
            <p:nvPr/>
          </p:nvSpPr>
          <p:spPr>
            <a:xfrm>
              <a:off x="5276443" y="1387043"/>
              <a:ext cx="540499" cy="2285102"/>
            </a:xfrm>
            <a:custGeom>
              <a:avLst/>
              <a:gdLst/>
              <a:ahLst/>
              <a:cxnLst/>
              <a:rect l="l" t="t" r="r" b="b"/>
              <a:pathLst>
                <a:path w="6626" h="28014" extrusionOk="0">
                  <a:moveTo>
                    <a:pt x="404" y="404"/>
                  </a:moveTo>
                  <a:cubicBezTo>
                    <a:pt x="562" y="418"/>
                    <a:pt x="764" y="447"/>
                    <a:pt x="1023" y="476"/>
                  </a:cubicBezTo>
                  <a:cubicBezTo>
                    <a:pt x="1614" y="534"/>
                    <a:pt x="2449" y="548"/>
                    <a:pt x="3327" y="548"/>
                  </a:cubicBezTo>
                  <a:cubicBezTo>
                    <a:pt x="4379" y="548"/>
                    <a:pt x="5372" y="519"/>
                    <a:pt x="5949" y="476"/>
                  </a:cubicBezTo>
                  <a:cubicBezTo>
                    <a:pt x="6078" y="462"/>
                    <a:pt x="6179" y="447"/>
                    <a:pt x="6251" y="433"/>
                  </a:cubicBezTo>
                  <a:lnTo>
                    <a:pt x="6251" y="433"/>
                  </a:lnTo>
                  <a:lnTo>
                    <a:pt x="6222" y="24974"/>
                  </a:lnTo>
                  <a:cubicBezTo>
                    <a:pt x="6222" y="25636"/>
                    <a:pt x="5977" y="26227"/>
                    <a:pt x="5560" y="26702"/>
                  </a:cubicBezTo>
                  <a:cubicBezTo>
                    <a:pt x="5037" y="27268"/>
                    <a:pt x="4278" y="27639"/>
                    <a:pt x="3420" y="27639"/>
                  </a:cubicBezTo>
                  <a:cubicBezTo>
                    <a:pt x="3403" y="27639"/>
                    <a:pt x="3387" y="27639"/>
                    <a:pt x="3371" y="27638"/>
                  </a:cubicBezTo>
                  <a:lnTo>
                    <a:pt x="3198" y="27638"/>
                  </a:lnTo>
                  <a:cubicBezTo>
                    <a:pt x="2449" y="27638"/>
                    <a:pt x="1772" y="27365"/>
                    <a:pt x="1268" y="26904"/>
                  </a:cubicBezTo>
                  <a:cubicBezTo>
                    <a:pt x="706" y="26414"/>
                    <a:pt x="375" y="25723"/>
                    <a:pt x="375" y="24960"/>
                  </a:cubicBezTo>
                  <a:lnTo>
                    <a:pt x="404" y="404"/>
                  </a:lnTo>
                  <a:close/>
                  <a:moveTo>
                    <a:pt x="260" y="1"/>
                  </a:moveTo>
                  <a:cubicBezTo>
                    <a:pt x="202" y="1"/>
                    <a:pt x="145" y="15"/>
                    <a:pt x="116" y="44"/>
                  </a:cubicBezTo>
                  <a:cubicBezTo>
                    <a:pt x="73" y="73"/>
                    <a:pt x="44" y="130"/>
                    <a:pt x="44" y="188"/>
                  </a:cubicBezTo>
                  <a:lnTo>
                    <a:pt x="15" y="24960"/>
                  </a:lnTo>
                  <a:cubicBezTo>
                    <a:pt x="1" y="25824"/>
                    <a:pt x="389" y="26630"/>
                    <a:pt x="1009" y="27177"/>
                  </a:cubicBezTo>
                  <a:cubicBezTo>
                    <a:pt x="1585" y="27696"/>
                    <a:pt x="2348" y="28013"/>
                    <a:pt x="3198" y="28013"/>
                  </a:cubicBezTo>
                  <a:lnTo>
                    <a:pt x="3371" y="28013"/>
                  </a:lnTo>
                  <a:cubicBezTo>
                    <a:pt x="3387" y="28013"/>
                    <a:pt x="3403" y="28013"/>
                    <a:pt x="3420" y="28013"/>
                  </a:cubicBezTo>
                  <a:cubicBezTo>
                    <a:pt x="4379" y="28013"/>
                    <a:pt x="5239" y="27598"/>
                    <a:pt x="5833" y="26947"/>
                  </a:cubicBezTo>
                  <a:cubicBezTo>
                    <a:pt x="6294" y="26414"/>
                    <a:pt x="6597" y="25737"/>
                    <a:pt x="6597" y="24988"/>
                  </a:cubicBezTo>
                  <a:lnTo>
                    <a:pt x="6625" y="217"/>
                  </a:lnTo>
                  <a:cubicBezTo>
                    <a:pt x="6625" y="159"/>
                    <a:pt x="6597" y="102"/>
                    <a:pt x="6553" y="73"/>
                  </a:cubicBezTo>
                  <a:cubicBezTo>
                    <a:pt x="6521" y="40"/>
                    <a:pt x="6481" y="24"/>
                    <a:pt x="6438" y="24"/>
                  </a:cubicBezTo>
                  <a:cubicBezTo>
                    <a:pt x="6424" y="24"/>
                    <a:pt x="6409" y="26"/>
                    <a:pt x="6395" y="30"/>
                  </a:cubicBezTo>
                  <a:cubicBezTo>
                    <a:pt x="6395" y="30"/>
                    <a:pt x="6222" y="73"/>
                    <a:pt x="5920" y="102"/>
                  </a:cubicBezTo>
                  <a:cubicBezTo>
                    <a:pt x="5358" y="145"/>
                    <a:pt x="4379" y="188"/>
                    <a:pt x="3327" y="188"/>
                  </a:cubicBezTo>
                  <a:cubicBezTo>
                    <a:pt x="2463" y="174"/>
                    <a:pt x="1628" y="159"/>
                    <a:pt x="1066" y="116"/>
                  </a:cubicBezTo>
                  <a:cubicBezTo>
                    <a:pt x="577" y="73"/>
                    <a:pt x="260" y="1"/>
                    <a:pt x="260" y="1"/>
                  </a:cubicBezTo>
                  <a:close/>
                </a:path>
              </a:pathLst>
            </a:custGeom>
            <a:solidFill>
              <a:srgbClr val="132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5"/>
            <p:cNvSpPr/>
            <p:nvPr/>
          </p:nvSpPr>
          <p:spPr>
            <a:xfrm>
              <a:off x="5346929" y="1730438"/>
              <a:ext cx="399530" cy="1855919"/>
            </a:xfrm>
            <a:custGeom>
              <a:avLst/>
              <a:gdLst/>
              <a:ahLst/>
              <a:cxnLst/>
              <a:rect l="l" t="t" r="r" b="b"/>
              <a:pathLst>
                <a:path w="4898" h="16175" extrusionOk="0">
                  <a:moveTo>
                    <a:pt x="15" y="1"/>
                  </a:moveTo>
                  <a:lnTo>
                    <a:pt x="15" y="13784"/>
                  </a:lnTo>
                  <a:cubicBezTo>
                    <a:pt x="1" y="15181"/>
                    <a:pt x="1066" y="16174"/>
                    <a:pt x="2377" y="16174"/>
                  </a:cubicBezTo>
                  <a:lnTo>
                    <a:pt x="2507" y="16174"/>
                  </a:lnTo>
                  <a:cubicBezTo>
                    <a:pt x="3817" y="16174"/>
                    <a:pt x="4883" y="15210"/>
                    <a:pt x="4897" y="13813"/>
                  </a:cubicBezTo>
                  <a:lnTo>
                    <a:pt x="4897" y="1"/>
                  </a:lnTo>
                  <a:close/>
                </a:path>
              </a:pathLst>
            </a:custGeom>
            <a:solidFill>
              <a:srgbClr val="5FC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5"/>
            <p:cNvSpPr/>
            <p:nvPr/>
          </p:nvSpPr>
          <p:spPr>
            <a:xfrm>
              <a:off x="5256458" y="1143550"/>
              <a:ext cx="586343" cy="247239"/>
            </a:xfrm>
            <a:custGeom>
              <a:avLst/>
              <a:gdLst/>
              <a:ahLst/>
              <a:cxnLst/>
              <a:rect l="l" t="t" r="r" b="b"/>
              <a:pathLst>
                <a:path w="7188" h="3031" extrusionOk="0">
                  <a:moveTo>
                    <a:pt x="2278" y="1"/>
                  </a:moveTo>
                  <a:cubicBezTo>
                    <a:pt x="1217" y="1"/>
                    <a:pt x="377" y="15"/>
                    <a:pt x="346" y="62"/>
                  </a:cubicBezTo>
                  <a:cubicBezTo>
                    <a:pt x="145" y="149"/>
                    <a:pt x="15" y="350"/>
                    <a:pt x="15" y="566"/>
                  </a:cubicBezTo>
                  <a:lnTo>
                    <a:pt x="1" y="2237"/>
                  </a:lnTo>
                  <a:cubicBezTo>
                    <a:pt x="1" y="2525"/>
                    <a:pt x="174" y="2741"/>
                    <a:pt x="476" y="2799"/>
                  </a:cubicBezTo>
                  <a:cubicBezTo>
                    <a:pt x="937" y="2928"/>
                    <a:pt x="2147" y="3029"/>
                    <a:pt x="3572" y="3029"/>
                  </a:cubicBezTo>
                  <a:cubicBezTo>
                    <a:pt x="3675" y="3030"/>
                    <a:pt x="3776" y="3031"/>
                    <a:pt x="3877" y="3031"/>
                  </a:cubicBezTo>
                  <a:cubicBezTo>
                    <a:pt x="5143" y="3031"/>
                    <a:pt x="6214" y="2949"/>
                    <a:pt x="6654" y="2842"/>
                  </a:cubicBezTo>
                  <a:cubicBezTo>
                    <a:pt x="6957" y="2784"/>
                    <a:pt x="7173" y="2568"/>
                    <a:pt x="7173" y="2266"/>
                  </a:cubicBezTo>
                  <a:lnTo>
                    <a:pt x="7187" y="595"/>
                  </a:lnTo>
                  <a:cubicBezTo>
                    <a:pt x="7187" y="336"/>
                    <a:pt x="7000" y="105"/>
                    <a:pt x="6755" y="48"/>
                  </a:cubicBezTo>
                  <a:cubicBezTo>
                    <a:pt x="6755" y="48"/>
                    <a:pt x="4166" y="1"/>
                    <a:pt x="2278" y="1"/>
                  </a:cubicBezTo>
                  <a:close/>
                </a:path>
              </a:pathLst>
            </a:custGeom>
            <a:solidFill>
              <a:srgbClr val="132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 name="Google Shape;453;p35"/>
          <p:cNvGrpSpPr/>
          <p:nvPr/>
        </p:nvGrpSpPr>
        <p:grpSpPr>
          <a:xfrm>
            <a:off x="5465826" y="1656998"/>
            <a:ext cx="511630" cy="2206452"/>
            <a:chOff x="7284596" y="1143550"/>
            <a:chExt cx="586262" cy="2528595"/>
          </a:xfrm>
        </p:grpSpPr>
        <p:sp>
          <p:nvSpPr>
            <p:cNvPr id="454" name="Google Shape;454;p35"/>
            <p:cNvSpPr/>
            <p:nvPr/>
          </p:nvSpPr>
          <p:spPr>
            <a:xfrm>
              <a:off x="7316328" y="1414125"/>
              <a:ext cx="533403" cy="2242930"/>
            </a:xfrm>
            <a:custGeom>
              <a:avLst/>
              <a:gdLst/>
              <a:ahLst/>
              <a:cxnLst/>
              <a:rect l="l" t="t" r="r" b="b"/>
              <a:pathLst>
                <a:path w="6539" h="27497" extrusionOk="0">
                  <a:moveTo>
                    <a:pt x="115" y="0"/>
                  </a:moveTo>
                  <a:cubicBezTo>
                    <a:pt x="115" y="0"/>
                    <a:pt x="0" y="24282"/>
                    <a:pt x="115" y="25132"/>
                  </a:cubicBezTo>
                  <a:cubicBezTo>
                    <a:pt x="214" y="25945"/>
                    <a:pt x="1091" y="27497"/>
                    <a:pt x="2867" y="27497"/>
                  </a:cubicBezTo>
                  <a:cubicBezTo>
                    <a:pt x="2914" y="27497"/>
                    <a:pt x="2962" y="27496"/>
                    <a:pt x="3010" y="27494"/>
                  </a:cubicBezTo>
                  <a:cubicBezTo>
                    <a:pt x="4321" y="27436"/>
                    <a:pt x="5905" y="27134"/>
                    <a:pt x="6222" y="24973"/>
                  </a:cubicBezTo>
                  <a:cubicBezTo>
                    <a:pt x="6539" y="22813"/>
                    <a:pt x="6323" y="14"/>
                    <a:pt x="6323" y="14"/>
                  </a:cubicBezTo>
                  <a:lnTo>
                    <a:pt x="1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5"/>
            <p:cNvSpPr/>
            <p:nvPr/>
          </p:nvSpPr>
          <p:spPr>
            <a:xfrm>
              <a:off x="7366821" y="1300169"/>
              <a:ext cx="423035" cy="242018"/>
            </a:xfrm>
            <a:custGeom>
              <a:avLst/>
              <a:gdLst/>
              <a:ahLst/>
              <a:cxnLst/>
              <a:rect l="l" t="t" r="r" b="b"/>
              <a:pathLst>
                <a:path w="5186" h="2967" extrusionOk="0">
                  <a:moveTo>
                    <a:pt x="461" y="0"/>
                  </a:moveTo>
                  <a:cubicBezTo>
                    <a:pt x="216" y="0"/>
                    <a:pt x="15" y="202"/>
                    <a:pt x="15" y="461"/>
                  </a:cubicBezTo>
                  <a:lnTo>
                    <a:pt x="0" y="2492"/>
                  </a:lnTo>
                  <a:cubicBezTo>
                    <a:pt x="0" y="2736"/>
                    <a:pt x="202" y="2938"/>
                    <a:pt x="447" y="2938"/>
                  </a:cubicBezTo>
                  <a:lnTo>
                    <a:pt x="4724" y="2967"/>
                  </a:lnTo>
                  <a:cubicBezTo>
                    <a:pt x="4969" y="2967"/>
                    <a:pt x="5171" y="2765"/>
                    <a:pt x="5171" y="2506"/>
                  </a:cubicBezTo>
                  <a:lnTo>
                    <a:pt x="5185" y="475"/>
                  </a:lnTo>
                  <a:cubicBezTo>
                    <a:pt x="5185" y="230"/>
                    <a:pt x="4984" y="14"/>
                    <a:pt x="4739" y="14"/>
                  </a:cubicBezTo>
                  <a:lnTo>
                    <a:pt x="461" y="0"/>
                  </a:lnTo>
                  <a:close/>
                </a:path>
              </a:pathLst>
            </a:custGeom>
            <a:solidFill>
              <a:srgbClr val="132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5"/>
            <p:cNvSpPr/>
            <p:nvPr/>
          </p:nvSpPr>
          <p:spPr>
            <a:xfrm>
              <a:off x="7305723" y="1387043"/>
              <a:ext cx="539357" cy="2285102"/>
            </a:xfrm>
            <a:custGeom>
              <a:avLst/>
              <a:gdLst/>
              <a:ahLst/>
              <a:cxnLst/>
              <a:rect l="l" t="t" r="r" b="b"/>
              <a:pathLst>
                <a:path w="6612" h="28014" extrusionOk="0">
                  <a:moveTo>
                    <a:pt x="404" y="404"/>
                  </a:moveTo>
                  <a:cubicBezTo>
                    <a:pt x="548" y="418"/>
                    <a:pt x="749" y="447"/>
                    <a:pt x="1009" y="476"/>
                  </a:cubicBezTo>
                  <a:cubicBezTo>
                    <a:pt x="1599" y="534"/>
                    <a:pt x="2434" y="548"/>
                    <a:pt x="3313" y="548"/>
                  </a:cubicBezTo>
                  <a:cubicBezTo>
                    <a:pt x="4379" y="548"/>
                    <a:pt x="5358" y="519"/>
                    <a:pt x="5934" y="476"/>
                  </a:cubicBezTo>
                  <a:cubicBezTo>
                    <a:pt x="6064" y="462"/>
                    <a:pt x="6165" y="447"/>
                    <a:pt x="6251" y="433"/>
                  </a:cubicBezTo>
                  <a:lnTo>
                    <a:pt x="6251" y="433"/>
                  </a:lnTo>
                  <a:lnTo>
                    <a:pt x="6222" y="24974"/>
                  </a:lnTo>
                  <a:cubicBezTo>
                    <a:pt x="6208" y="25636"/>
                    <a:pt x="5963" y="26227"/>
                    <a:pt x="5545" y="26702"/>
                  </a:cubicBezTo>
                  <a:cubicBezTo>
                    <a:pt x="5022" y="27268"/>
                    <a:pt x="4264" y="27639"/>
                    <a:pt x="3405" y="27639"/>
                  </a:cubicBezTo>
                  <a:cubicBezTo>
                    <a:pt x="3389" y="27639"/>
                    <a:pt x="3373" y="27639"/>
                    <a:pt x="3356" y="27638"/>
                  </a:cubicBezTo>
                  <a:lnTo>
                    <a:pt x="3183" y="27638"/>
                  </a:lnTo>
                  <a:cubicBezTo>
                    <a:pt x="2434" y="27638"/>
                    <a:pt x="1758" y="27365"/>
                    <a:pt x="1239" y="26904"/>
                  </a:cubicBezTo>
                  <a:cubicBezTo>
                    <a:pt x="692" y="26414"/>
                    <a:pt x="361" y="25723"/>
                    <a:pt x="361" y="24960"/>
                  </a:cubicBezTo>
                  <a:lnTo>
                    <a:pt x="404" y="404"/>
                  </a:lnTo>
                  <a:close/>
                  <a:moveTo>
                    <a:pt x="245" y="1"/>
                  </a:moveTo>
                  <a:cubicBezTo>
                    <a:pt x="188" y="1"/>
                    <a:pt x="130" y="15"/>
                    <a:pt x="101" y="44"/>
                  </a:cubicBezTo>
                  <a:cubicBezTo>
                    <a:pt x="58" y="73"/>
                    <a:pt x="29" y="130"/>
                    <a:pt x="29" y="188"/>
                  </a:cubicBezTo>
                  <a:lnTo>
                    <a:pt x="1" y="24960"/>
                  </a:lnTo>
                  <a:cubicBezTo>
                    <a:pt x="1" y="25824"/>
                    <a:pt x="375" y="26630"/>
                    <a:pt x="994" y="27177"/>
                  </a:cubicBezTo>
                  <a:cubicBezTo>
                    <a:pt x="1570" y="27696"/>
                    <a:pt x="2334" y="28013"/>
                    <a:pt x="3183" y="28013"/>
                  </a:cubicBezTo>
                  <a:lnTo>
                    <a:pt x="3356" y="28013"/>
                  </a:lnTo>
                  <a:cubicBezTo>
                    <a:pt x="3373" y="28013"/>
                    <a:pt x="3389" y="28013"/>
                    <a:pt x="3405" y="28013"/>
                  </a:cubicBezTo>
                  <a:cubicBezTo>
                    <a:pt x="4365" y="28013"/>
                    <a:pt x="5238" y="27598"/>
                    <a:pt x="5819" y="26947"/>
                  </a:cubicBezTo>
                  <a:cubicBezTo>
                    <a:pt x="6294" y="26414"/>
                    <a:pt x="6582" y="25737"/>
                    <a:pt x="6582" y="24988"/>
                  </a:cubicBezTo>
                  <a:lnTo>
                    <a:pt x="6611" y="217"/>
                  </a:lnTo>
                  <a:cubicBezTo>
                    <a:pt x="6611" y="159"/>
                    <a:pt x="6582" y="102"/>
                    <a:pt x="6539" y="73"/>
                  </a:cubicBezTo>
                  <a:cubicBezTo>
                    <a:pt x="6507" y="40"/>
                    <a:pt x="6466" y="24"/>
                    <a:pt x="6424" y="24"/>
                  </a:cubicBezTo>
                  <a:cubicBezTo>
                    <a:pt x="6409" y="24"/>
                    <a:pt x="6395" y="26"/>
                    <a:pt x="6381" y="30"/>
                  </a:cubicBezTo>
                  <a:cubicBezTo>
                    <a:pt x="6381" y="30"/>
                    <a:pt x="6208" y="73"/>
                    <a:pt x="5905" y="102"/>
                  </a:cubicBezTo>
                  <a:cubicBezTo>
                    <a:pt x="5344" y="145"/>
                    <a:pt x="4364" y="188"/>
                    <a:pt x="3327" y="188"/>
                  </a:cubicBezTo>
                  <a:cubicBezTo>
                    <a:pt x="2449" y="174"/>
                    <a:pt x="1614" y="159"/>
                    <a:pt x="1052" y="116"/>
                  </a:cubicBezTo>
                  <a:cubicBezTo>
                    <a:pt x="562" y="73"/>
                    <a:pt x="245" y="1"/>
                    <a:pt x="245" y="1"/>
                  </a:cubicBezTo>
                  <a:close/>
                </a:path>
              </a:pathLst>
            </a:custGeom>
            <a:solidFill>
              <a:srgbClr val="132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5"/>
            <p:cNvSpPr/>
            <p:nvPr/>
          </p:nvSpPr>
          <p:spPr>
            <a:xfrm>
              <a:off x="7375060" y="1690165"/>
              <a:ext cx="399461" cy="1896176"/>
            </a:xfrm>
            <a:custGeom>
              <a:avLst/>
              <a:gdLst/>
              <a:ahLst/>
              <a:cxnLst/>
              <a:rect l="l" t="t" r="r" b="b"/>
              <a:pathLst>
                <a:path w="4897" h="23246" extrusionOk="0">
                  <a:moveTo>
                    <a:pt x="15" y="1"/>
                  </a:moveTo>
                  <a:lnTo>
                    <a:pt x="15" y="20855"/>
                  </a:lnTo>
                  <a:cubicBezTo>
                    <a:pt x="0" y="22252"/>
                    <a:pt x="1066" y="23245"/>
                    <a:pt x="2377" y="23245"/>
                  </a:cubicBezTo>
                  <a:lnTo>
                    <a:pt x="2506" y="23245"/>
                  </a:lnTo>
                  <a:cubicBezTo>
                    <a:pt x="3817" y="23245"/>
                    <a:pt x="4897" y="22266"/>
                    <a:pt x="4897" y="20869"/>
                  </a:cubicBezTo>
                  <a:lnTo>
                    <a:pt x="4897" y="1"/>
                  </a:lnTo>
                  <a:close/>
                </a:path>
              </a:pathLst>
            </a:custGeom>
            <a:solidFill>
              <a:srgbClr val="008F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5"/>
            <p:cNvSpPr/>
            <p:nvPr/>
          </p:nvSpPr>
          <p:spPr>
            <a:xfrm>
              <a:off x="7284596" y="1143550"/>
              <a:ext cx="586262" cy="247239"/>
            </a:xfrm>
            <a:custGeom>
              <a:avLst/>
              <a:gdLst/>
              <a:ahLst/>
              <a:cxnLst/>
              <a:rect l="l" t="t" r="r" b="b"/>
              <a:pathLst>
                <a:path w="7187" h="3031" extrusionOk="0">
                  <a:moveTo>
                    <a:pt x="2282" y="1"/>
                  </a:moveTo>
                  <a:cubicBezTo>
                    <a:pt x="1218" y="1"/>
                    <a:pt x="377" y="15"/>
                    <a:pt x="346" y="62"/>
                  </a:cubicBezTo>
                  <a:cubicBezTo>
                    <a:pt x="144" y="149"/>
                    <a:pt x="15" y="350"/>
                    <a:pt x="15" y="566"/>
                  </a:cubicBezTo>
                  <a:lnTo>
                    <a:pt x="0" y="2237"/>
                  </a:lnTo>
                  <a:cubicBezTo>
                    <a:pt x="0" y="2525"/>
                    <a:pt x="173" y="2741"/>
                    <a:pt x="476" y="2799"/>
                  </a:cubicBezTo>
                  <a:cubicBezTo>
                    <a:pt x="936" y="2928"/>
                    <a:pt x="2146" y="3029"/>
                    <a:pt x="3572" y="3029"/>
                  </a:cubicBezTo>
                  <a:cubicBezTo>
                    <a:pt x="3674" y="3030"/>
                    <a:pt x="3776" y="3031"/>
                    <a:pt x="3876" y="3031"/>
                  </a:cubicBezTo>
                  <a:cubicBezTo>
                    <a:pt x="5143" y="3031"/>
                    <a:pt x="6214" y="2949"/>
                    <a:pt x="6654" y="2842"/>
                  </a:cubicBezTo>
                  <a:cubicBezTo>
                    <a:pt x="6971" y="2784"/>
                    <a:pt x="7172" y="2568"/>
                    <a:pt x="7172" y="2266"/>
                  </a:cubicBezTo>
                  <a:lnTo>
                    <a:pt x="7187" y="595"/>
                  </a:lnTo>
                  <a:cubicBezTo>
                    <a:pt x="7187" y="336"/>
                    <a:pt x="7014" y="105"/>
                    <a:pt x="6769" y="48"/>
                  </a:cubicBezTo>
                  <a:cubicBezTo>
                    <a:pt x="6769" y="48"/>
                    <a:pt x="4174" y="1"/>
                    <a:pt x="2282" y="1"/>
                  </a:cubicBezTo>
                  <a:close/>
                </a:path>
              </a:pathLst>
            </a:custGeom>
            <a:solidFill>
              <a:srgbClr val="132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 name="Google Shape;459;p35"/>
          <p:cNvGrpSpPr/>
          <p:nvPr/>
        </p:nvGrpSpPr>
        <p:grpSpPr>
          <a:xfrm>
            <a:off x="7446987" y="1659161"/>
            <a:ext cx="511702" cy="2206452"/>
            <a:chOff x="1531000" y="1143550"/>
            <a:chExt cx="586343" cy="2528595"/>
          </a:xfrm>
        </p:grpSpPr>
        <p:sp>
          <p:nvSpPr>
            <p:cNvPr id="460" name="Google Shape;460;p35"/>
            <p:cNvSpPr/>
            <p:nvPr/>
          </p:nvSpPr>
          <p:spPr>
            <a:xfrm>
              <a:off x="1560366" y="1414125"/>
              <a:ext cx="533484" cy="2242930"/>
            </a:xfrm>
            <a:custGeom>
              <a:avLst/>
              <a:gdLst/>
              <a:ahLst/>
              <a:cxnLst/>
              <a:rect l="l" t="t" r="r" b="b"/>
              <a:pathLst>
                <a:path w="6540" h="27497" extrusionOk="0">
                  <a:moveTo>
                    <a:pt x="116" y="0"/>
                  </a:moveTo>
                  <a:cubicBezTo>
                    <a:pt x="116" y="0"/>
                    <a:pt x="1" y="24282"/>
                    <a:pt x="116" y="25132"/>
                  </a:cubicBezTo>
                  <a:cubicBezTo>
                    <a:pt x="214" y="25945"/>
                    <a:pt x="1242" y="27497"/>
                    <a:pt x="2919" y="27497"/>
                  </a:cubicBezTo>
                  <a:cubicBezTo>
                    <a:pt x="2963" y="27497"/>
                    <a:pt x="3008" y="27496"/>
                    <a:pt x="3054" y="27494"/>
                  </a:cubicBezTo>
                  <a:cubicBezTo>
                    <a:pt x="4379" y="27436"/>
                    <a:pt x="5906" y="27134"/>
                    <a:pt x="6222" y="24973"/>
                  </a:cubicBezTo>
                  <a:cubicBezTo>
                    <a:pt x="6539" y="22813"/>
                    <a:pt x="6323" y="14"/>
                    <a:pt x="6323" y="14"/>
                  </a:cubicBezTo>
                  <a:lnTo>
                    <a:pt x="1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5"/>
            <p:cNvSpPr/>
            <p:nvPr/>
          </p:nvSpPr>
          <p:spPr>
            <a:xfrm>
              <a:off x="1614448" y="1300169"/>
              <a:ext cx="421811" cy="242018"/>
            </a:xfrm>
            <a:custGeom>
              <a:avLst/>
              <a:gdLst/>
              <a:ahLst/>
              <a:cxnLst/>
              <a:rect l="l" t="t" r="r" b="b"/>
              <a:pathLst>
                <a:path w="5171" h="2967" extrusionOk="0">
                  <a:moveTo>
                    <a:pt x="447" y="0"/>
                  </a:moveTo>
                  <a:cubicBezTo>
                    <a:pt x="202" y="0"/>
                    <a:pt x="15" y="202"/>
                    <a:pt x="15" y="461"/>
                  </a:cubicBezTo>
                  <a:lnTo>
                    <a:pt x="0" y="2492"/>
                  </a:lnTo>
                  <a:cubicBezTo>
                    <a:pt x="0" y="2736"/>
                    <a:pt x="188" y="2938"/>
                    <a:pt x="432" y="2938"/>
                  </a:cubicBezTo>
                  <a:lnTo>
                    <a:pt x="4710" y="2967"/>
                  </a:lnTo>
                  <a:cubicBezTo>
                    <a:pt x="4955" y="2967"/>
                    <a:pt x="5156" y="2765"/>
                    <a:pt x="5156" y="2506"/>
                  </a:cubicBezTo>
                  <a:lnTo>
                    <a:pt x="5171" y="475"/>
                  </a:lnTo>
                  <a:cubicBezTo>
                    <a:pt x="5171" y="230"/>
                    <a:pt x="4969" y="14"/>
                    <a:pt x="4724" y="14"/>
                  </a:cubicBezTo>
                  <a:lnTo>
                    <a:pt x="447" y="0"/>
                  </a:lnTo>
                  <a:close/>
                </a:path>
              </a:pathLst>
            </a:custGeom>
            <a:solidFill>
              <a:srgbClr val="132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5"/>
            <p:cNvSpPr/>
            <p:nvPr/>
          </p:nvSpPr>
          <p:spPr>
            <a:xfrm>
              <a:off x="1552127" y="1387043"/>
              <a:ext cx="539357" cy="2285102"/>
            </a:xfrm>
            <a:custGeom>
              <a:avLst/>
              <a:gdLst/>
              <a:ahLst/>
              <a:cxnLst/>
              <a:rect l="l" t="t" r="r" b="b"/>
              <a:pathLst>
                <a:path w="6612" h="28014" extrusionOk="0">
                  <a:moveTo>
                    <a:pt x="404" y="404"/>
                  </a:moveTo>
                  <a:cubicBezTo>
                    <a:pt x="548" y="418"/>
                    <a:pt x="764" y="447"/>
                    <a:pt x="1024" y="476"/>
                  </a:cubicBezTo>
                  <a:cubicBezTo>
                    <a:pt x="1614" y="534"/>
                    <a:pt x="2449" y="548"/>
                    <a:pt x="3328" y="548"/>
                  </a:cubicBezTo>
                  <a:cubicBezTo>
                    <a:pt x="4379" y="548"/>
                    <a:pt x="5359" y="519"/>
                    <a:pt x="5949" y="476"/>
                  </a:cubicBezTo>
                  <a:cubicBezTo>
                    <a:pt x="6064" y="462"/>
                    <a:pt x="6165" y="447"/>
                    <a:pt x="6251" y="433"/>
                  </a:cubicBezTo>
                  <a:lnTo>
                    <a:pt x="6251" y="433"/>
                  </a:lnTo>
                  <a:lnTo>
                    <a:pt x="6223" y="24974"/>
                  </a:lnTo>
                  <a:cubicBezTo>
                    <a:pt x="6223" y="25636"/>
                    <a:pt x="5963" y="26227"/>
                    <a:pt x="5546" y="26702"/>
                  </a:cubicBezTo>
                  <a:cubicBezTo>
                    <a:pt x="5037" y="27268"/>
                    <a:pt x="4265" y="27639"/>
                    <a:pt x="3419" y="27639"/>
                  </a:cubicBezTo>
                  <a:cubicBezTo>
                    <a:pt x="3403" y="27639"/>
                    <a:pt x="3387" y="27639"/>
                    <a:pt x="3371" y="27638"/>
                  </a:cubicBezTo>
                  <a:lnTo>
                    <a:pt x="3198" y="27638"/>
                  </a:lnTo>
                  <a:cubicBezTo>
                    <a:pt x="2435" y="27638"/>
                    <a:pt x="1758" y="27365"/>
                    <a:pt x="1254" y="26904"/>
                  </a:cubicBezTo>
                  <a:cubicBezTo>
                    <a:pt x="707" y="26414"/>
                    <a:pt x="361" y="25723"/>
                    <a:pt x="375" y="24960"/>
                  </a:cubicBezTo>
                  <a:lnTo>
                    <a:pt x="404" y="404"/>
                  </a:lnTo>
                  <a:close/>
                  <a:moveTo>
                    <a:pt x="246" y="1"/>
                  </a:moveTo>
                  <a:cubicBezTo>
                    <a:pt x="203" y="1"/>
                    <a:pt x="145" y="15"/>
                    <a:pt x="102" y="44"/>
                  </a:cubicBezTo>
                  <a:cubicBezTo>
                    <a:pt x="59" y="73"/>
                    <a:pt x="30" y="130"/>
                    <a:pt x="30" y="188"/>
                  </a:cubicBezTo>
                  <a:lnTo>
                    <a:pt x="1" y="24960"/>
                  </a:lnTo>
                  <a:cubicBezTo>
                    <a:pt x="1" y="25824"/>
                    <a:pt x="390" y="26630"/>
                    <a:pt x="1009" y="27177"/>
                  </a:cubicBezTo>
                  <a:cubicBezTo>
                    <a:pt x="1571" y="27696"/>
                    <a:pt x="2349" y="28013"/>
                    <a:pt x="3184" y="28013"/>
                  </a:cubicBezTo>
                  <a:lnTo>
                    <a:pt x="3357" y="28013"/>
                  </a:lnTo>
                  <a:cubicBezTo>
                    <a:pt x="3373" y="28013"/>
                    <a:pt x="3390" y="28013"/>
                    <a:pt x="3406" y="28013"/>
                  </a:cubicBezTo>
                  <a:cubicBezTo>
                    <a:pt x="4380" y="28013"/>
                    <a:pt x="5239" y="27598"/>
                    <a:pt x="5819" y="26947"/>
                  </a:cubicBezTo>
                  <a:cubicBezTo>
                    <a:pt x="6295" y="26414"/>
                    <a:pt x="6583" y="25737"/>
                    <a:pt x="6583" y="24988"/>
                  </a:cubicBezTo>
                  <a:lnTo>
                    <a:pt x="6611" y="217"/>
                  </a:lnTo>
                  <a:cubicBezTo>
                    <a:pt x="6611" y="159"/>
                    <a:pt x="6597" y="102"/>
                    <a:pt x="6539" y="73"/>
                  </a:cubicBezTo>
                  <a:cubicBezTo>
                    <a:pt x="6507" y="40"/>
                    <a:pt x="6467" y="24"/>
                    <a:pt x="6424" y="24"/>
                  </a:cubicBezTo>
                  <a:cubicBezTo>
                    <a:pt x="6410" y="24"/>
                    <a:pt x="6395" y="26"/>
                    <a:pt x="6381" y="30"/>
                  </a:cubicBezTo>
                  <a:cubicBezTo>
                    <a:pt x="6381" y="30"/>
                    <a:pt x="6223" y="73"/>
                    <a:pt x="5906" y="102"/>
                  </a:cubicBezTo>
                  <a:cubicBezTo>
                    <a:pt x="5344" y="145"/>
                    <a:pt x="4365" y="188"/>
                    <a:pt x="3328" y="188"/>
                  </a:cubicBezTo>
                  <a:cubicBezTo>
                    <a:pt x="2449" y="174"/>
                    <a:pt x="1614" y="159"/>
                    <a:pt x="1052" y="116"/>
                  </a:cubicBezTo>
                  <a:cubicBezTo>
                    <a:pt x="563" y="73"/>
                    <a:pt x="246" y="1"/>
                    <a:pt x="246" y="1"/>
                  </a:cubicBezTo>
                  <a:close/>
                </a:path>
              </a:pathLst>
            </a:custGeom>
            <a:solidFill>
              <a:srgbClr val="132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5"/>
            <p:cNvSpPr/>
            <p:nvPr/>
          </p:nvSpPr>
          <p:spPr>
            <a:xfrm>
              <a:off x="1622698" y="1858803"/>
              <a:ext cx="399448" cy="1727567"/>
            </a:xfrm>
            <a:custGeom>
              <a:avLst/>
              <a:gdLst/>
              <a:ahLst/>
              <a:cxnLst/>
              <a:rect l="l" t="t" r="r" b="b"/>
              <a:pathLst>
                <a:path w="4897" h="13597" extrusionOk="0">
                  <a:moveTo>
                    <a:pt x="0" y="1"/>
                  </a:moveTo>
                  <a:lnTo>
                    <a:pt x="0" y="11206"/>
                  </a:lnTo>
                  <a:cubicBezTo>
                    <a:pt x="0" y="12603"/>
                    <a:pt x="1051" y="13596"/>
                    <a:pt x="2362" y="13596"/>
                  </a:cubicBezTo>
                  <a:lnTo>
                    <a:pt x="2506" y="13596"/>
                  </a:lnTo>
                  <a:cubicBezTo>
                    <a:pt x="2516" y="13597"/>
                    <a:pt x="2525" y="13597"/>
                    <a:pt x="2535" y="13597"/>
                  </a:cubicBezTo>
                  <a:cubicBezTo>
                    <a:pt x="3832" y="13597"/>
                    <a:pt x="4882" y="12621"/>
                    <a:pt x="4897" y="11235"/>
                  </a:cubicBezTo>
                  <a:lnTo>
                    <a:pt x="4897" y="1"/>
                  </a:lnTo>
                  <a:close/>
                </a:path>
              </a:pathLst>
            </a:custGeom>
            <a:solidFill>
              <a:srgbClr val="11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5"/>
            <p:cNvSpPr/>
            <p:nvPr/>
          </p:nvSpPr>
          <p:spPr>
            <a:xfrm>
              <a:off x="1531000" y="1143550"/>
              <a:ext cx="586343" cy="247239"/>
            </a:xfrm>
            <a:custGeom>
              <a:avLst/>
              <a:gdLst/>
              <a:ahLst/>
              <a:cxnLst/>
              <a:rect l="l" t="t" r="r" b="b"/>
              <a:pathLst>
                <a:path w="7188" h="3031" extrusionOk="0">
                  <a:moveTo>
                    <a:pt x="2289" y="1"/>
                  </a:moveTo>
                  <a:cubicBezTo>
                    <a:pt x="1225" y="1"/>
                    <a:pt x="383" y="15"/>
                    <a:pt x="346" y="62"/>
                  </a:cubicBezTo>
                  <a:cubicBezTo>
                    <a:pt x="159" y="149"/>
                    <a:pt x="15" y="350"/>
                    <a:pt x="15" y="566"/>
                  </a:cubicBezTo>
                  <a:lnTo>
                    <a:pt x="15" y="2237"/>
                  </a:lnTo>
                  <a:cubicBezTo>
                    <a:pt x="1" y="2525"/>
                    <a:pt x="188" y="2741"/>
                    <a:pt x="490" y="2799"/>
                  </a:cubicBezTo>
                  <a:cubicBezTo>
                    <a:pt x="951" y="2928"/>
                    <a:pt x="2161" y="3029"/>
                    <a:pt x="3587" y="3029"/>
                  </a:cubicBezTo>
                  <a:cubicBezTo>
                    <a:pt x="3689" y="3030"/>
                    <a:pt x="3791" y="3031"/>
                    <a:pt x="3891" y="3031"/>
                  </a:cubicBezTo>
                  <a:cubicBezTo>
                    <a:pt x="5155" y="3031"/>
                    <a:pt x="6214" y="2949"/>
                    <a:pt x="6654" y="2842"/>
                  </a:cubicBezTo>
                  <a:cubicBezTo>
                    <a:pt x="6971" y="2784"/>
                    <a:pt x="7187" y="2568"/>
                    <a:pt x="7187" y="2266"/>
                  </a:cubicBezTo>
                  <a:lnTo>
                    <a:pt x="7187" y="595"/>
                  </a:lnTo>
                  <a:cubicBezTo>
                    <a:pt x="7187" y="336"/>
                    <a:pt x="7015" y="105"/>
                    <a:pt x="6770" y="48"/>
                  </a:cubicBezTo>
                  <a:cubicBezTo>
                    <a:pt x="6770" y="48"/>
                    <a:pt x="4180" y="1"/>
                    <a:pt x="2289" y="1"/>
                  </a:cubicBezTo>
                  <a:close/>
                </a:path>
              </a:pathLst>
            </a:custGeom>
            <a:solidFill>
              <a:srgbClr val="132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 name="Google Shape;465;p35"/>
          <p:cNvGrpSpPr/>
          <p:nvPr/>
        </p:nvGrpSpPr>
        <p:grpSpPr>
          <a:xfrm>
            <a:off x="6831562" y="3931613"/>
            <a:ext cx="1743269" cy="1033500"/>
            <a:chOff x="4743775" y="1073600"/>
            <a:chExt cx="1997100" cy="1033500"/>
          </a:xfrm>
        </p:grpSpPr>
        <p:sp>
          <p:nvSpPr>
            <p:cNvPr id="466" name="Google Shape;466;p35"/>
            <p:cNvSpPr txBox="1"/>
            <p:nvPr/>
          </p:nvSpPr>
          <p:spPr>
            <a:xfrm>
              <a:off x="4743775" y="1073600"/>
              <a:ext cx="1997100" cy="25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accent3"/>
                  </a:solidFill>
                  <a:latin typeface="Fira Sans"/>
                  <a:ea typeface="Fira Sans"/>
                  <a:cs typeface="Fira Sans"/>
                  <a:sym typeface="Fira Sans"/>
                </a:rPr>
                <a:t>XGBoost</a:t>
              </a:r>
              <a:endParaRPr sz="1600" b="1">
                <a:solidFill>
                  <a:schemeClr val="accent3"/>
                </a:solidFill>
                <a:latin typeface="Fira Sans"/>
                <a:ea typeface="Fira Sans"/>
                <a:cs typeface="Fira Sans"/>
                <a:sym typeface="Fira Sans"/>
              </a:endParaRPr>
            </a:p>
          </p:txBody>
        </p:sp>
        <p:sp>
          <p:nvSpPr>
            <p:cNvPr id="467" name="Google Shape;467;p35"/>
            <p:cNvSpPr txBox="1"/>
            <p:nvPr/>
          </p:nvSpPr>
          <p:spPr>
            <a:xfrm>
              <a:off x="4743775" y="1332800"/>
              <a:ext cx="1997100" cy="774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Fira Sans"/>
                <a:buChar char="●"/>
              </a:pPr>
              <a:r>
                <a:rPr lang="en" sz="1200">
                  <a:solidFill>
                    <a:schemeClr val="dk1"/>
                  </a:solidFill>
                  <a:latin typeface="Fira Sans"/>
                  <a:ea typeface="Fira Sans"/>
                  <a:cs typeface="Fira Sans"/>
                  <a:sym typeface="Fira Sans"/>
                </a:rPr>
                <a:t>Accuracy: 0.982</a:t>
              </a:r>
              <a:endParaRPr sz="1200">
                <a:solidFill>
                  <a:schemeClr val="dk1"/>
                </a:solidFill>
                <a:latin typeface="Fira Sans"/>
                <a:ea typeface="Fira Sans"/>
                <a:cs typeface="Fira Sans"/>
                <a:sym typeface="Fira Sans"/>
              </a:endParaRPr>
            </a:p>
            <a:p>
              <a:pPr marL="457200" lvl="0" indent="-304800" algn="l" rtl="0">
                <a:spcBef>
                  <a:spcPts val="0"/>
                </a:spcBef>
                <a:spcAft>
                  <a:spcPts val="0"/>
                </a:spcAft>
                <a:buClr>
                  <a:schemeClr val="dk1"/>
                </a:buClr>
                <a:buSzPts val="1200"/>
                <a:buFont typeface="Fira Sans"/>
                <a:buChar char="●"/>
              </a:pPr>
              <a:r>
                <a:rPr lang="en" sz="1200">
                  <a:solidFill>
                    <a:schemeClr val="dk1"/>
                  </a:solidFill>
                  <a:latin typeface="Fira Sans"/>
                  <a:ea typeface="Fira Sans"/>
                  <a:cs typeface="Fira Sans"/>
                  <a:sym typeface="Fira Sans"/>
                </a:rPr>
                <a:t>Precision: 0.812</a:t>
              </a:r>
              <a:endParaRPr sz="1200">
                <a:solidFill>
                  <a:schemeClr val="dk1"/>
                </a:solidFill>
                <a:latin typeface="Fira Sans"/>
                <a:ea typeface="Fira Sans"/>
                <a:cs typeface="Fira Sans"/>
                <a:sym typeface="Fira Sans"/>
              </a:endParaRPr>
            </a:p>
            <a:p>
              <a:pPr marL="457200" lvl="0" indent="-304800" algn="l" rtl="0">
                <a:spcBef>
                  <a:spcPts val="0"/>
                </a:spcBef>
                <a:spcAft>
                  <a:spcPts val="0"/>
                </a:spcAft>
                <a:buClr>
                  <a:srgbClr val="FF0000"/>
                </a:buClr>
                <a:buSzPts val="1200"/>
                <a:buFont typeface="Fira Sans"/>
                <a:buChar char="●"/>
              </a:pPr>
              <a:r>
                <a:rPr lang="en" sz="1200">
                  <a:solidFill>
                    <a:srgbClr val="FF0000"/>
                  </a:solidFill>
                  <a:latin typeface="Fira Sans"/>
                  <a:ea typeface="Fira Sans"/>
                  <a:cs typeface="Fira Sans"/>
                  <a:sym typeface="Fira Sans"/>
                </a:rPr>
                <a:t>Recall: 0.026</a:t>
              </a:r>
              <a:endParaRPr sz="1200">
                <a:solidFill>
                  <a:srgbClr val="FF0000"/>
                </a:solidFill>
                <a:latin typeface="Fira Sans"/>
                <a:ea typeface="Fira Sans"/>
                <a:cs typeface="Fira Sans"/>
                <a:sym typeface="Fira Sans"/>
              </a:endParaRPr>
            </a:p>
          </p:txBody>
        </p:sp>
      </p:grpSp>
      <p:grpSp>
        <p:nvGrpSpPr>
          <p:cNvPr id="468" name="Google Shape;468;p35"/>
          <p:cNvGrpSpPr/>
          <p:nvPr/>
        </p:nvGrpSpPr>
        <p:grpSpPr>
          <a:xfrm>
            <a:off x="4826840" y="3934238"/>
            <a:ext cx="1789601" cy="1033500"/>
            <a:chOff x="1110775" y="1243913"/>
            <a:chExt cx="1997100" cy="1033500"/>
          </a:xfrm>
        </p:grpSpPr>
        <p:sp>
          <p:nvSpPr>
            <p:cNvPr id="469" name="Google Shape;469;p35"/>
            <p:cNvSpPr txBox="1"/>
            <p:nvPr/>
          </p:nvSpPr>
          <p:spPr>
            <a:xfrm>
              <a:off x="1110775" y="1243913"/>
              <a:ext cx="1997100" cy="25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008F74"/>
                  </a:solidFill>
                  <a:latin typeface="Fira Sans"/>
                  <a:ea typeface="Fira Sans"/>
                  <a:cs typeface="Fira Sans"/>
                  <a:sym typeface="Fira Sans"/>
                </a:rPr>
                <a:t>Gradient Boost</a:t>
              </a:r>
              <a:endParaRPr sz="1600" b="1">
                <a:solidFill>
                  <a:srgbClr val="008F74"/>
                </a:solidFill>
                <a:latin typeface="Fira Sans"/>
                <a:ea typeface="Fira Sans"/>
                <a:cs typeface="Fira Sans"/>
                <a:sym typeface="Fira Sans"/>
              </a:endParaRPr>
            </a:p>
          </p:txBody>
        </p:sp>
        <p:sp>
          <p:nvSpPr>
            <p:cNvPr id="470" name="Google Shape;470;p35"/>
            <p:cNvSpPr txBox="1"/>
            <p:nvPr/>
          </p:nvSpPr>
          <p:spPr>
            <a:xfrm>
              <a:off x="1110775" y="1503113"/>
              <a:ext cx="1997100" cy="774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Fira Sans"/>
                <a:buChar char="●"/>
              </a:pPr>
              <a:r>
                <a:rPr lang="en" sz="1200">
                  <a:solidFill>
                    <a:schemeClr val="dk1"/>
                  </a:solidFill>
                  <a:latin typeface="Fira Sans"/>
                  <a:ea typeface="Fira Sans"/>
                  <a:cs typeface="Fira Sans"/>
                  <a:sym typeface="Fira Sans"/>
                </a:rPr>
                <a:t>Accuracy: 0.912</a:t>
              </a:r>
              <a:endParaRPr sz="1200">
                <a:solidFill>
                  <a:schemeClr val="dk1"/>
                </a:solidFill>
                <a:latin typeface="Fira Sans"/>
                <a:ea typeface="Fira Sans"/>
                <a:cs typeface="Fira Sans"/>
                <a:sym typeface="Fira Sans"/>
              </a:endParaRPr>
            </a:p>
            <a:p>
              <a:pPr marL="457200" lvl="0" indent="-304800" algn="l" rtl="0">
                <a:spcBef>
                  <a:spcPts val="0"/>
                </a:spcBef>
                <a:spcAft>
                  <a:spcPts val="0"/>
                </a:spcAft>
                <a:buClr>
                  <a:srgbClr val="FF0000"/>
                </a:buClr>
                <a:buSzPts val="1200"/>
                <a:buFont typeface="Fira Sans"/>
                <a:buChar char="●"/>
              </a:pPr>
              <a:r>
                <a:rPr lang="en" sz="1200">
                  <a:solidFill>
                    <a:srgbClr val="FF0000"/>
                  </a:solidFill>
                  <a:latin typeface="Fira Sans"/>
                  <a:ea typeface="Fira Sans"/>
                  <a:cs typeface="Fira Sans"/>
                  <a:sym typeface="Fira Sans"/>
                </a:rPr>
                <a:t>Precision: 0.093</a:t>
              </a:r>
              <a:endParaRPr sz="1200">
                <a:solidFill>
                  <a:srgbClr val="FF0000"/>
                </a:solidFill>
                <a:latin typeface="Fira Sans"/>
                <a:ea typeface="Fira Sans"/>
                <a:cs typeface="Fira Sans"/>
                <a:sym typeface="Fira Sans"/>
              </a:endParaRPr>
            </a:p>
            <a:p>
              <a:pPr marL="457200" lvl="0" indent="-304800" algn="l" rtl="0">
                <a:spcBef>
                  <a:spcPts val="0"/>
                </a:spcBef>
                <a:spcAft>
                  <a:spcPts val="0"/>
                </a:spcAft>
                <a:buClr>
                  <a:schemeClr val="dk1"/>
                </a:buClr>
                <a:buSzPts val="1200"/>
                <a:buFont typeface="Fira Sans"/>
                <a:buChar char="●"/>
              </a:pPr>
              <a:r>
                <a:rPr lang="en" sz="1200">
                  <a:solidFill>
                    <a:schemeClr val="dk1"/>
                  </a:solidFill>
                  <a:latin typeface="Fira Sans"/>
                  <a:ea typeface="Fira Sans"/>
                  <a:cs typeface="Fira Sans"/>
                  <a:sym typeface="Fira Sans"/>
                </a:rPr>
                <a:t>Recall: 0.445</a:t>
              </a:r>
              <a:endParaRPr sz="1200">
                <a:latin typeface="Fira Sans"/>
                <a:ea typeface="Fira Sans"/>
                <a:cs typeface="Fira Sans"/>
                <a:sym typeface="Fira Sans"/>
              </a:endParaRPr>
            </a:p>
          </p:txBody>
        </p:sp>
      </p:grpSp>
      <p:grpSp>
        <p:nvGrpSpPr>
          <p:cNvPr id="471" name="Google Shape;471;p35"/>
          <p:cNvGrpSpPr/>
          <p:nvPr/>
        </p:nvGrpSpPr>
        <p:grpSpPr>
          <a:xfrm>
            <a:off x="2834998" y="3934255"/>
            <a:ext cx="1776755" cy="1033513"/>
            <a:chOff x="923449" y="997413"/>
            <a:chExt cx="2468401" cy="1033513"/>
          </a:xfrm>
        </p:grpSpPr>
        <p:sp>
          <p:nvSpPr>
            <p:cNvPr id="472" name="Google Shape;472;p35"/>
            <p:cNvSpPr txBox="1"/>
            <p:nvPr/>
          </p:nvSpPr>
          <p:spPr>
            <a:xfrm>
              <a:off x="923450" y="997413"/>
              <a:ext cx="2468400" cy="25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2"/>
                  </a:solidFill>
                  <a:latin typeface="Fira Sans"/>
                  <a:ea typeface="Fira Sans"/>
                  <a:cs typeface="Fira Sans"/>
                  <a:sym typeface="Fira Sans"/>
                </a:rPr>
                <a:t>Decision Tree</a:t>
              </a:r>
              <a:endParaRPr sz="1600" b="1">
                <a:solidFill>
                  <a:schemeClr val="lt2"/>
                </a:solidFill>
                <a:latin typeface="Fira Sans"/>
                <a:ea typeface="Fira Sans"/>
                <a:cs typeface="Fira Sans"/>
                <a:sym typeface="Fira Sans"/>
              </a:endParaRPr>
            </a:p>
          </p:txBody>
        </p:sp>
        <p:sp>
          <p:nvSpPr>
            <p:cNvPr id="473" name="Google Shape;473;p35"/>
            <p:cNvSpPr txBox="1"/>
            <p:nvPr/>
          </p:nvSpPr>
          <p:spPr>
            <a:xfrm>
              <a:off x="923449" y="1256625"/>
              <a:ext cx="2468400" cy="774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Font typeface="Fira Sans"/>
                <a:buChar char="●"/>
              </a:pPr>
              <a:r>
                <a:rPr lang="en" sz="1200">
                  <a:latin typeface="Fira Sans"/>
                  <a:ea typeface="Fira Sans"/>
                  <a:cs typeface="Fira Sans"/>
                  <a:sym typeface="Fira Sans"/>
                </a:rPr>
                <a:t>Accuracy: 0.976</a:t>
              </a:r>
              <a:endParaRPr sz="1200">
                <a:latin typeface="Fira Sans"/>
                <a:ea typeface="Fira Sans"/>
                <a:cs typeface="Fira Sans"/>
                <a:sym typeface="Fira Sans"/>
              </a:endParaRPr>
            </a:p>
            <a:p>
              <a:pPr marL="457200" lvl="0" indent="-304800" algn="l" rtl="0">
                <a:spcBef>
                  <a:spcPts val="0"/>
                </a:spcBef>
                <a:spcAft>
                  <a:spcPts val="0"/>
                </a:spcAft>
                <a:buSzPts val="1200"/>
                <a:buFont typeface="Fira Sans"/>
                <a:buChar char="●"/>
              </a:pPr>
              <a:r>
                <a:rPr lang="en" sz="1200">
                  <a:latin typeface="Fira Sans"/>
                  <a:ea typeface="Fira Sans"/>
                  <a:cs typeface="Fira Sans"/>
                  <a:sym typeface="Fira Sans"/>
                </a:rPr>
                <a:t>Precision: 0.362</a:t>
              </a:r>
              <a:endParaRPr sz="1200">
                <a:latin typeface="Fira Sans"/>
                <a:ea typeface="Fira Sans"/>
                <a:cs typeface="Fira Sans"/>
                <a:sym typeface="Fira Sans"/>
              </a:endParaRPr>
            </a:p>
            <a:p>
              <a:pPr marL="457200" lvl="0" indent="-304800" algn="l" rtl="0">
                <a:spcBef>
                  <a:spcPts val="0"/>
                </a:spcBef>
                <a:spcAft>
                  <a:spcPts val="0"/>
                </a:spcAft>
                <a:buSzPts val="1200"/>
                <a:buFont typeface="Fira Sans"/>
                <a:buChar char="●"/>
              </a:pPr>
              <a:r>
                <a:rPr lang="en" sz="1200">
                  <a:latin typeface="Fira Sans"/>
                  <a:ea typeface="Fira Sans"/>
                  <a:cs typeface="Fira Sans"/>
                  <a:sym typeface="Fira Sans"/>
                </a:rPr>
                <a:t>Recall: 0.4114</a:t>
              </a:r>
              <a:endParaRPr sz="1200">
                <a:latin typeface="Fira Sans"/>
                <a:ea typeface="Fira Sans"/>
                <a:cs typeface="Fira Sans"/>
                <a:sym typeface="Fira Sans"/>
              </a:endParaRPr>
            </a:p>
            <a:p>
              <a:pPr marL="0" lvl="0" indent="0" algn="l" rtl="0">
                <a:spcBef>
                  <a:spcPts val="0"/>
                </a:spcBef>
                <a:spcAft>
                  <a:spcPts val="0"/>
                </a:spcAft>
                <a:buNone/>
              </a:pPr>
              <a:endParaRPr sz="1200">
                <a:solidFill>
                  <a:srgbClr val="434343"/>
                </a:solidFill>
                <a:latin typeface="Fira Sans"/>
                <a:ea typeface="Fira Sans"/>
                <a:cs typeface="Fira Sans"/>
                <a:sym typeface="Fira Sans"/>
              </a:endParaRPr>
            </a:p>
          </p:txBody>
        </p:sp>
      </p:grpSp>
      <p:grpSp>
        <p:nvGrpSpPr>
          <p:cNvPr id="474" name="Google Shape;474;p35"/>
          <p:cNvGrpSpPr/>
          <p:nvPr/>
        </p:nvGrpSpPr>
        <p:grpSpPr>
          <a:xfrm>
            <a:off x="569139" y="3928325"/>
            <a:ext cx="2071873" cy="1037550"/>
            <a:chOff x="3542589" y="3830513"/>
            <a:chExt cx="2312100" cy="1037550"/>
          </a:xfrm>
        </p:grpSpPr>
        <p:sp>
          <p:nvSpPr>
            <p:cNvPr id="475" name="Google Shape;475;p35"/>
            <p:cNvSpPr txBox="1"/>
            <p:nvPr/>
          </p:nvSpPr>
          <p:spPr>
            <a:xfrm>
              <a:off x="3542589" y="3830513"/>
              <a:ext cx="2312100" cy="25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1DABA8"/>
                  </a:solidFill>
                  <a:latin typeface="Fira Sans"/>
                  <a:ea typeface="Fira Sans"/>
                  <a:cs typeface="Fira Sans"/>
                  <a:sym typeface="Fira Sans"/>
                </a:rPr>
                <a:t>Logistic Regression</a:t>
              </a:r>
              <a:endParaRPr sz="1600" b="1">
                <a:solidFill>
                  <a:srgbClr val="1DABA8"/>
                </a:solidFill>
                <a:latin typeface="Fira Sans"/>
                <a:ea typeface="Fira Sans"/>
                <a:cs typeface="Fira Sans"/>
                <a:sym typeface="Fira Sans"/>
              </a:endParaRPr>
            </a:p>
          </p:txBody>
        </p:sp>
        <p:sp>
          <p:nvSpPr>
            <p:cNvPr id="476" name="Google Shape;476;p35"/>
            <p:cNvSpPr txBox="1"/>
            <p:nvPr/>
          </p:nvSpPr>
          <p:spPr>
            <a:xfrm>
              <a:off x="3700079" y="4093763"/>
              <a:ext cx="1997100" cy="774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Fira Sans"/>
                <a:buChar char="●"/>
              </a:pPr>
              <a:r>
                <a:rPr lang="en" sz="1200">
                  <a:solidFill>
                    <a:schemeClr val="dk1"/>
                  </a:solidFill>
                  <a:latin typeface="Fira Sans"/>
                  <a:ea typeface="Fira Sans"/>
                  <a:cs typeface="Fira Sans"/>
                  <a:sym typeface="Fira Sans"/>
                </a:rPr>
                <a:t>Accuracy: 0.982</a:t>
              </a:r>
              <a:endParaRPr sz="1200">
                <a:solidFill>
                  <a:schemeClr val="dk1"/>
                </a:solidFill>
                <a:latin typeface="Fira Sans"/>
                <a:ea typeface="Fira Sans"/>
                <a:cs typeface="Fira Sans"/>
                <a:sym typeface="Fira Sans"/>
              </a:endParaRPr>
            </a:p>
            <a:p>
              <a:pPr marL="457200" lvl="0" indent="-304800" algn="l" rtl="0">
                <a:spcBef>
                  <a:spcPts val="0"/>
                </a:spcBef>
                <a:spcAft>
                  <a:spcPts val="0"/>
                </a:spcAft>
                <a:buClr>
                  <a:schemeClr val="dk1"/>
                </a:buClr>
                <a:buSzPts val="1200"/>
                <a:buFont typeface="Fira Sans"/>
                <a:buChar char="●"/>
              </a:pPr>
              <a:r>
                <a:rPr lang="en" sz="1200">
                  <a:solidFill>
                    <a:schemeClr val="dk1"/>
                  </a:solidFill>
                  <a:latin typeface="Fira Sans"/>
                  <a:ea typeface="Fira Sans"/>
                  <a:cs typeface="Fira Sans"/>
                  <a:sym typeface="Fira Sans"/>
                </a:rPr>
                <a:t>Precision: 0.362</a:t>
              </a:r>
              <a:endParaRPr sz="1200">
                <a:solidFill>
                  <a:schemeClr val="dk1"/>
                </a:solidFill>
                <a:latin typeface="Fira Sans"/>
                <a:ea typeface="Fira Sans"/>
                <a:cs typeface="Fira Sans"/>
                <a:sym typeface="Fira Sans"/>
              </a:endParaRPr>
            </a:p>
            <a:p>
              <a:pPr marL="457200" lvl="0" indent="-304800" algn="l" rtl="0">
                <a:spcBef>
                  <a:spcPts val="0"/>
                </a:spcBef>
                <a:spcAft>
                  <a:spcPts val="0"/>
                </a:spcAft>
                <a:buClr>
                  <a:srgbClr val="FF0000"/>
                </a:buClr>
                <a:buSzPts val="1200"/>
                <a:buFont typeface="Fira Sans"/>
                <a:buChar char="●"/>
              </a:pPr>
              <a:r>
                <a:rPr lang="en" sz="1200">
                  <a:solidFill>
                    <a:srgbClr val="FF0000"/>
                  </a:solidFill>
                  <a:latin typeface="Fira Sans"/>
                  <a:ea typeface="Fira Sans"/>
                  <a:cs typeface="Fira Sans"/>
                  <a:sym typeface="Fira Sans"/>
                </a:rPr>
                <a:t>Recall: 0.002</a:t>
              </a:r>
              <a:endParaRPr sz="1200">
                <a:solidFill>
                  <a:srgbClr val="FF0000"/>
                </a:solidFill>
                <a:latin typeface="Fira Sans"/>
                <a:ea typeface="Fira Sans"/>
                <a:cs typeface="Fira Sans"/>
                <a:sym typeface="Fira Sans"/>
              </a:endParaRPr>
            </a:p>
            <a:p>
              <a:pPr marL="0" lvl="0" indent="0" algn="l" rtl="0">
                <a:spcBef>
                  <a:spcPts val="0"/>
                </a:spcBef>
                <a:spcAft>
                  <a:spcPts val="0"/>
                </a:spcAft>
                <a:buNone/>
              </a:pPr>
              <a:endParaRPr sz="1200">
                <a:latin typeface="Fira Sans"/>
                <a:ea typeface="Fira Sans"/>
                <a:cs typeface="Fira Sans"/>
                <a:sym typeface="Fira Sans"/>
              </a:endParaRPr>
            </a:p>
            <a:p>
              <a:pPr marL="0" lvl="0" indent="0" algn="ctr" rtl="0">
                <a:spcBef>
                  <a:spcPts val="0"/>
                </a:spcBef>
                <a:spcAft>
                  <a:spcPts val="0"/>
                </a:spcAft>
                <a:buNone/>
              </a:pPr>
              <a:endParaRPr sz="1200">
                <a:solidFill>
                  <a:srgbClr val="434343"/>
                </a:solidFill>
                <a:latin typeface="Fira Sans"/>
                <a:ea typeface="Fira Sans"/>
                <a:cs typeface="Fira Sans"/>
                <a:sym typeface="Fira Sans"/>
              </a:endParaRPr>
            </a:p>
            <a:p>
              <a:pPr marL="0" lvl="0" indent="0" algn="ctr" rtl="0">
                <a:spcBef>
                  <a:spcPts val="0"/>
                </a:spcBef>
                <a:spcAft>
                  <a:spcPts val="0"/>
                </a:spcAft>
                <a:buNone/>
              </a:pPr>
              <a:endParaRPr sz="1200">
                <a:solidFill>
                  <a:srgbClr val="000000"/>
                </a:solidFill>
                <a:latin typeface="Fira Sans"/>
                <a:ea typeface="Fira Sans"/>
                <a:cs typeface="Fira Sans"/>
                <a:sym typeface="Fira Sans"/>
              </a:endParaRPr>
            </a:p>
          </p:txBody>
        </p:sp>
      </p:grpSp>
      <p:sp>
        <p:nvSpPr>
          <p:cNvPr id="477" name="Google Shape;477;p35"/>
          <p:cNvSpPr txBox="1"/>
          <p:nvPr/>
        </p:nvSpPr>
        <p:spPr>
          <a:xfrm>
            <a:off x="2957250" y="1095525"/>
            <a:ext cx="1606200" cy="49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b="1">
                <a:solidFill>
                  <a:schemeClr val="lt2"/>
                </a:solidFill>
                <a:latin typeface="Fira Sans"/>
                <a:ea typeface="Fira Sans"/>
                <a:cs typeface="Fira Sans"/>
                <a:sym typeface="Fira Sans"/>
              </a:rPr>
              <a:t>ROC: 70%</a:t>
            </a:r>
            <a:endParaRPr sz="2100" b="1">
              <a:solidFill>
                <a:schemeClr val="lt2"/>
              </a:solidFill>
              <a:latin typeface="Fira Sans"/>
              <a:ea typeface="Fira Sans"/>
              <a:cs typeface="Fira Sans"/>
              <a:sym typeface="Fira Sans"/>
            </a:endParaRPr>
          </a:p>
        </p:txBody>
      </p:sp>
      <p:sp>
        <p:nvSpPr>
          <p:cNvPr id="478" name="Google Shape;478;p35"/>
          <p:cNvSpPr txBox="1"/>
          <p:nvPr/>
        </p:nvSpPr>
        <p:spPr>
          <a:xfrm>
            <a:off x="750725" y="1093925"/>
            <a:ext cx="1743300" cy="49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b="1">
                <a:solidFill>
                  <a:srgbClr val="1DABA8"/>
                </a:solidFill>
                <a:latin typeface="Fira Sans"/>
                <a:ea typeface="Fira Sans"/>
                <a:cs typeface="Fira Sans"/>
                <a:sym typeface="Fira Sans"/>
              </a:rPr>
              <a:t>ROC: 70%</a:t>
            </a:r>
            <a:endParaRPr sz="2100" b="1">
              <a:solidFill>
                <a:srgbClr val="1DABA8"/>
              </a:solidFill>
              <a:latin typeface="Fira Sans"/>
              <a:ea typeface="Fira Sans"/>
              <a:cs typeface="Fira Sans"/>
              <a:sym typeface="Fira Sans"/>
            </a:endParaRPr>
          </a:p>
        </p:txBody>
      </p:sp>
      <p:sp>
        <p:nvSpPr>
          <p:cNvPr id="479" name="Google Shape;479;p35"/>
          <p:cNvSpPr txBox="1"/>
          <p:nvPr/>
        </p:nvSpPr>
        <p:spPr>
          <a:xfrm>
            <a:off x="6831550" y="1095525"/>
            <a:ext cx="1743300" cy="49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b="1">
                <a:solidFill>
                  <a:schemeClr val="accent3"/>
                </a:solidFill>
                <a:latin typeface="Fira Sans"/>
                <a:ea typeface="Fira Sans"/>
                <a:cs typeface="Fira Sans"/>
                <a:sym typeface="Fira Sans"/>
              </a:rPr>
              <a:t>ROC: 85%</a:t>
            </a:r>
            <a:endParaRPr sz="2100" b="1">
              <a:solidFill>
                <a:schemeClr val="accent3"/>
              </a:solidFill>
              <a:latin typeface="Fira Sans"/>
              <a:ea typeface="Fira Sans"/>
              <a:cs typeface="Fira Sans"/>
              <a:sym typeface="Fira Sans"/>
            </a:endParaRPr>
          </a:p>
        </p:txBody>
      </p:sp>
      <p:sp>
        <p:nvSpPr>
          <p:cNvPr id="480" name="Google Shape;480;p35"/>
          <p:cNvSpPr txBox="1"/>
          <p:nvPr/>
        </p:nvSpPr>
        <p:spPr>
          <a:xfrm>
            <a:off x="4805750" y="1095525"/>
            <a:ext cx="1743300" cy="49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b="1">
                <a:solidFill>
                  <a:srgbClr val="008F74"/>
                </a:solidFill>
                <a:latin typeface="Fira Sans"/>
                <a:ea typeface="Fira Sans"/>
                <a:cs typeface="Fira Sans"/>
                <a:sym typeface="Fira Sans"/>
              </a:rPr>
              <a:t>ROC: 80%</a:t>
            </a:r>
            <a:endParaRPr sz="2100" b="1">
              <a:solidFill>
                <a:srgbClr val="008F74"/>
              </a:solidFill>
              <a:latin typeface="Fira Sans"/>
              <a:ea typeface="Fira Sans"/>
              <a:cs typeface="Fira Sans"/>
              <a:sym typeface="Fira Sans"/>
            </a:endParaRPr>
          </a:p>
        </p:txBody>
      </p:sp>
      <p:pic>
        <p:nvPicPr>
          <p:cNvPr id="481" name="Google Shape;481;p35"/>
          <p:cNvPicPr preferRelativeResize="0"/>
          <p:nvPr/>
        </p:nvPicPr>
        <p:blipFill>
          <a:blip r:embed="rId3">
            <a:alphaModFix/>
          </a:blip>
          <a:stretch>
            <a:fillRect/>
          </a:stretch>
        </p:blipFill>
        <p:spPr>
          <a:xfrm>
            <a:off x="3098363" y="2236825"/>
            <a:ext cx="1323974" cy="1323974"/>
          </a:xfrm>
          <a:prstGeom prst="rect">
            <a:avLst/>
          </a:prstGeom>
          <a:noFill/>
          <a:ln>
            <a:noFill/>
          </a:ln>
        </p:spPr>
      </p:pic>
      <p:pic>
        <p:nvPicPr>
          <p:cNvPr id="482" name="Google Shape;482;p35"/>
          <p:cNvPicPr preferRelativeResize="0"/>
          <p:nvPr/>
        </p:nvPicPr>
        <p:blipFill>
          <a:blip r:embed="rId3">
            <a:alphaModFix/>
          </a:blip>
          <a:stretch>
            <a:fillRect/>
          </a:stretch>
        </p:blipFill>
        <p:spPr>
          <a:xfrm>
            <a:off x="5172600" y="2236825"/>
            <a:ext cx="1323974" cy="13239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Gradient Boost Feature Importance</a:t>
            </a:r>
            <a:endParaRPr/>
          </a:p>
        </p:txBody>
      </p:sp>
      <p:pic>
        <p:nvPicPr>
          <p:cNvPr id="488" name="Google Shape;488;p36"/>
          <p:cNvPicPr preferRelativeResize="0"/>
          <p:nvPr/>
        </p:nvPicPr>
        <p:blipFill rotWithShape="1">
          <a:blip r:embed="rId3">
            <a:alphaModFix/>
          </a:blip>
          <a:srcRect/>
          <a:stretch/>
        </p:blipFill>
        <p:spPr>
          <a:xfrm>
            <a:off x="514350" y="1097400"/>
            <a:ext cx="7918702" cy="3931601"/>
          </a:xfrm>
          <a:prstGeom prst="rect">
            <a:avLst/>
          </a:prstGeom>
          <a:noFill/>
          <a:ln>
            <a:noFill/>
          </a:ln>
        </p:spPr>
      </p:pic>
      <p:sp>
        <p:nvSpPr>
          <p:cNvPr id="489" name="Google Shape;489;p36"/>
          <p:cNvSpPr/>
          <p:nvPr/>
        </p:nvSpPr>
        <p:spPr>
          <a:xfrm>
            <a:off x="750100" y="1360875"/>
            <a:ext cx="653700" cy="342900"/>
          </a:xfrm>
          <a:prstGeom prst="ellipse">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6"/>
          <p:cNvSpPr/>
          <p:nvPr/>
        </p:nvSpPr>
        <p:spPr>
          <a:xfrm>
            <a:off x="4749400" y="1256075"/>
            <a:ext cx="653700" cy="342900"/>
          </a:xfrm>
          <a:prstGeom prst="ellipse">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#2 Non-temporal Approach Aggregated Data</a:t>
            </a:r>
            <a:endParaRPr/>
          </a:p>
        </p:txBody>
      </p:sp>
      <p:grpSp>
        <p:nvGrpSpPr>
          <p:cNvPr id="496" name="Google Shape;496;p37"/>
          <p:cNvGrpSpPr/>
          <p:nvPr/>
        </p:nvGrpSpPr>
        <p:grpSpPr>
          <a:xfrm>
            <a:off x="4161974" y="1019115"/>
            <a:ext cx="848649" cy="3703039"/>
            <a:chOff x="634325" y="2158275"/>
            <a:chExt cx="336325" cy="2062400"/>
          </a:xfrm>
        </p:grpSpPr>
        <p:sp>
          <p:nvSpPr>
            <p:cNvPr id="497" name="Google Shape;497;p37"/>
            <p:cNvSpPr/>
            <p:nvPr/>
          </p:nvSpPr>
          <p:spPr>
            <a:xfrm>
              <a:off x="886000" y="2655500"/>
              <a:ext cx="2200" cy="375"/>
            </a:xfrm>
            <a:custGeom>
              <a:avLst/>
              <a:gdLst/>
              <a:ahLst/>
              <a:cxnLst/>
              <a:rect l="l" t="t" r="r" b="b"/>
              <a:pathLst>
                <a:path w="88" h="15" extrusionOk="0">
                  <a:moveTo>
                    <a:pt x="1" y="0"/>
                  </a:moveTo>
                  <a:lnTo>
                    <a:pt x="1" y="15"/>
                  </a:lnTo>
                  <a:lnTo>
                    <a:pt x="87" y="15"/>
                  </a:lnTo>
                  <a:lnTo>
                    <a:pt x="87"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7"/>
            <p:cNvSpPr/>
            <p:nvPr/>
          </p:nvSpPr>
          <p:spPr>
            <a:xfrm>
              <a:off x="886000" y="2743000"/>
              <a:ext cx="2200" cy="25"/>
            </a:xfrm>
            <a:custGeom>
              <a:avLst/>
              <a:gdLst/>
              <a:ahLst/>
              <a:cxnLst/>
              <a:rect l="l" t="t" r="r" b="b"/>
              <a:pathLst>
                <a:path w="88" h="1" extrusionOk="0">
                  <a:moveTo>
                    <a:pt x="1" y="0"/>
                  </a:moveTo>
                  <a:lnTo>
                    <a:pt x="87" y="0"/>
                  </a:lnTo>
                  <a:lnTo>
                    <a:pt x="87" y="0"/>
                  </a:lnTo>
                  <a:lnTo>
                    <a:pt x="1"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7"/>
            <p:cNvSpPr/>
            <p:nvPr/>
          </p:nvSpPr>
          <p:spPr>
            <a:xfrm>
              <a:off x="886000" y="2830125"/>
              <a:ext cx="2200" cy="375"/>
            </a:xfrm>
            <a:custGeom>
              <a:avLst/>
              <a:gdLst/>
              <a:ahLst/>
              <a:cxnLst/>
              <a:rect l="l" t="t" r="r" b="b"/>
              <a:pathLst>
                <a:path w="88" h="15" extrusionOk="0">
                  <a:moveTo>
                    <a:pt x="1" y="0"/>
                  </a:moveTo>
                  <a:lnTo>
                    <a:pt x="1" y="15"/>
                  </a:lnTo>
                  <a:lnTo>
                    <a:pt x="87" y="15"/>
                  </a:lnTo>
                  <a:lnTo>
                    <a:pt x="87"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7"/>
            <p:cNvSpPr/>
            <p:nvPr/>
          </p:nvSpPr>
          <p:spPr>
            <a:xfrm>
              <a:off x="886000" y="2917625"/>
              <a:ext cx="2200" cy="25"/>
            </a:xfrm>
            <a:custGeom>
              <a:avLst/>
              <a:gdLst/>
              <a:ahLst/>
              <a:cxnLst/>
              <a:rect l="l" t="t" r="r" b="b"/>
              <a:pathLst>
                <a:path w="88" h="1" extrusionOk="0">
                  <a:moveTo>
                    <a:pt x="1" y="0"/>
                  </a:moveTo>
                  <a:lnTo>
                    <a:pt x="87" y="0"/>
                  </a:lnTo>
                  <a:lnTo>
                    <a:pt x="87" y="0"/>
                  </a:lnTo>
                  <a:lnTo>
                    <a:pt x="1"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7"/>
            <p:cNvSpPr/>
            <p:nvPr/>
          </p:nvSpPr>
          <p:spPr>
            <a:xfrm>
              <a:off x="736225" y="3992375"/>
              <a:ext cx="132525" cy="169975"/>
            </a:xfrm>
            <a:custGeom>
              <a:avLst/>
              <a:gdLst/>
              <a:ahLst/>
              <a:cxnLst/>
              <a:rect l="l" t="t" r="r" b="b"/>
              <a:pathLst>
                <a:path w="5301" h="6799" extrusionOk="0">
                  <a:moveTo>
                    <a:pt x="0" y="0"/>
                  </a:moveTo>
                  <a:lnTo>
                    <a:pt x="0" y="6798"/>
                  </a:lnTo>
                  <a:lnTo>
                    <a:pt x="5300" y="6798"/>
                  </a:lnTo>
                  <a:lnTo>
                    <a:pt x="5300" y="0"/>
                  </a:lnTo>
                  <a:close/>
                </a:path>
              </a:pathLst>
            </a:custGeom>
            <a:solidFill>
              <a:srgbClr val="4E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7"/>
            <p:cNvSpPr/>
            <p:nvPr/>
          </p:nvSpPr>
          <p:spPr>
            <a:xfrm>
              <a:off x="792025" y="2158275"/>
              <a:ext cx="20925" cy="503725"/>
            </a:xfrm>
            <a:custGeom>
              <a:avLst/>
              <a:gdLst/>
              <a:ahLst/>
              <a:cxnLst/>
              <a:rect l="l" t="t" r="r" b="b"/>
              <a:pathLst>
                <a:path w="837" h="20149" extrusionOk="0">
                  <a:moveTo>
                    <a:pt x="836" y="0"/>
                  </a:moveTo>
                  <a:lnTo>
                    <a:pt x="1" y="1037"/>
                  </a:lnTo>
                  <a:lnTo>
                    <a:pt x="1" y="20149"/>
                  </a:lnTo>
                  <a:lnTo>
                    <a:pt x="836" y="20149"/>
                  </a:lnTo>
                  <a:lnTo>
                    <a:pt x="836"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7"/>
            <p:cNvSpPr/>
            <p:nvPr/>
          </p:nvSpPr>
          <p:spPr>
            <a:xfrm>
              <a:off x="750275" y="2578100"/>
              <a:ext cx="104425" cy="142950"/>
            </a:xfrm>
            <a:custGeom>
              <a:avLst/>
              <a:gdLst/>
              <a:ahLst/>
              <a:cxnLst/>
              <a:rect l="l" t="t" r="r" b="b"/>
              <a:pathLst>
                <a:path w="4177" h="5718" extrusionOk="0">
                  <a:moveTo>
                    <a:pt x="1671" y="0"/>
                  </a:moveTo>
                  <a:cubicBezTo>
                    <a:pt x="749" y="0"/>
                    <a:pt x="0" y="749"/>
                    <a:pt x="0" y="1671"/>
                  </a:cubicBezTo>
                  <a:lnTo>
                    <a:pt x="0" y="5718"/>
                  </a:lnTo>
                  <a:lnTo>
                    <a:pt x="4177" y="5718"/>
                  </a:lnTo>
                  <a:lnTo>
                    <a:pt x="4177" y="1671"/>
                  </a:lnTo>
                  <a:cubicBezTo>
                    <a:pt x="4177" y="749"/>
                    <a:pt x="3428" y="0"/>
                    <a:pt x="2506" y="0"/>
                  </a:cubicBezTo>
                  <a:close/>
                </a:path>
              </a:pathLst>
            </a:custGeom>
            <a:solidFill>
              <a:srgbClr val="4E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7"/>
            <p:cNvSpPr/>
            <p:nvPr/>
          </p:nvSpPr>
          <p:spPr>
            <a:xfrm>
              <a:off x="696250" y="2734350"/>
              <a:ext cx="212475" cy="1211250"/>
            </a:xfrm>
            <a:custGeom>
              <a:avLst/>
              <a:gdLst/>
              <a:ahLst/>
              <a:cxnLst/>
              <a:rect l="l" t="t" r="r" b="b"/>
              <a:pathLst>
                <a:path w="8499" h="48450" extrusionOk="0">
                  <a:moveTo>
                    <a:pt x="1686" y="0"/>
                  </a:moveTo>
                  <a:cubicBezTo>
                    <a:pt x="764" y="0"/>
                    <a:pt x="1" y="749"/>
                    <a:pt x="1" y="1686"/>
                  </a:cubicBezTo>
                  <a:lnTo>
                    <a:pt x="1" y="48449"/>
                  </a:lnTo>
                  <a:lnTo>
                    <a:pt x="8498" y="48449"/>
                  </a:lnTo>
                  <a:lnTo>
                    <a:pt x="8498" y="1686"/>
                  </a:lnTo>
                  <a:cubicBezTo>
                    <a:pt x="8498" y="749"/>
                    <a:pt x="7735" y="0"/>
                    <a:pt x="6813" y="0"/>
                  </a:cubicBezTo>
                  <a:close/>
                </a:path>
              </a:pathLst>
            </a:custGeom>
            <a:solidFill>
              <a:srgbClr val="8DC8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7"/>
            <p:cNvSpPr/>
            <p:nvPr/>
          </p:nvSpPr>
          <p:spPr>
            <a:xfrm>
              <a:off x="714975" y="2752725"/>
              <a:ext cx="175375" cy="1210500"/>
            </a:xfrm>
            <a:custGeom>
              <a:avLst/>
              <a:gdLst/>
              <a:ahLst/>
              <a:cxnLst/>
              <a:rect l="l" t="t" r="r" b="b"/>
              <a:pathLst>
                <a:path w="7015" h="48420" extrusionOk="0">
                  <a:moveTo>
                    <a:pt x="937" y="0"/>
                  </a:moveTo>
                  <a:cubicBezTo>
                    <a:pt x="418" y="0"/>
                    <a:pt x="1" y="418"/>
                    <a:pt x="1" y="951"/>
                  </a:cubicBezTo>
                  <a:lnTo>
                    <a:pt x="1" y="48420"/>
                  </a:lnTo>
                  <a:lnTo>
                    <a:pt x="7015" y="48420"/>
                  </a:lnTo>
                  <a:lnTo>
                    <a:pt x="7015" y="951"/>
                  </a:lnTo>
                  <a:cubicBezTo>
                    <a:pt x="7015" y="418"/>
                    <a:pt x="6582" y="0"/>
                    <a:pt x="6064" y="0"/>
                  </a:cubicBezTo>
                  <a:close/>
                </a:path>
              </a:pathLst>
            </a:custGeom>
            <a:solidFill>
              <a:srgbClr val="1C7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7"/>
            <p:cNvSpPr/>
            <p:nvPr/>
          </p:nvSpPr>
          <p:spPr>
            <a:xfrm>
              <a:off x="714625" y="2991425"/>
              <a:ext cx="175725" cy="972175"/>
            </a:xfrm>
            <a:custGeom>
              <a:avLst/>
              <a:gdLst/>
              <a:ahLst/>
              <a:cxnLst/>
              <a:rect l="l" t="t" r="r" b="b"/>
              <a:pathLst>
                <a:path w="7029" h="38887" extrusionOk="0">
                  <a:moveTo>
                    <a:pt x="0" y="1"/>
                  </a:moveTo>
                  <a:lnTo>
                    <a:pt x="0" y="38886"/>
                  </a:lnTo>
                  <a:lnTo>
                    <a:pt x="7029" y="38886"/>
                  </a:lnTo>
                  <a:lnTo>
                    <a:pt x="7029" y="1"/>
                  </a:lnTo>
                  <a:close/>
                </a:path>
              </a:pathLst>
            </a:custGeom>
            <a:solidFill>
              <a:srgbClr val="1C7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7"/>
            <p:cNvSpPr/>
            <p:nvPr/>
          </p:nvSpPr>
          <p:spPr>
            <a:xfrm>
              <a:off x="714625" y="3227250"/>
              <a:ext cx="175725" cy="736350"/>
            </a:xfrm>
            <a:custGeom>
              <a:avLst/>
              <a:gdLst/>
              <a:ahLst/>
              <a:cxnLst/>
              <a:rect l="l" t="t" r="r" b="b"/>
              <a:pathLst>
                <a:path w="7029" h="29454" extrusionOk="0">
                  <a:moveTo>
                    <a:pt x="0" y="1"/>
                  </a:moveTo>
                  <a:lnTo>
                    <a:pt x="0" y="29453"/>
                  </a:lnTo>
                  <a:lnTo>
                    <a:pt x="7029" y="29453"/>
                  </a:lnTo>
                  <a:lnTo>
                    <a:pt x="7029" y="1"/>
                  </a:lnTo>
                  <a:close/>
                </a:path>
              </a:pathLst>
            </a:custGeom>
            <a:solidFill>
              <a:srgbClr val="5FC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7"/>
            <p:cNvSpPr/>
            <p:nvPr/>
          </p:nvSpPr>
          <p:spPr>
            <a:xfrm>
              <a:off x="714625" y="3463100"/>
              <a:ext cx="175725" cy="500125"/>
            </a:xfrm>
            <a:custGeom>
              <a:avLst/>
              <a:gdLst/>
              <a:ahLst/>
              <a:cxnLst/>
              <a:rect l="l" t="t" r="r" b="b"/>
              <a:pathLst>
                <a:path w="7029" h="20005" extrusionOk="0">
                  <a:moveTo>
                    <a:pt x="0" y="0"/>
                  </a:moveTo>
                  <a:lnTo>
                    <a:pt x="0" y="20005"/>
                  </a:lnTo>
                  <a:lnTo>
                    <a:pt x="7029" y="20005"/>
                  </a:lnTo>
                  <a:lnTo>
                    <a:pt x="7029" y="0"/>
                  </a:lnTo>
                  <a:close/>
                </a:path>
              </a:pathLst>
            </a:custGeom>
            <a:solidFill>
              <a:srgbClr val="5FC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7"/>
            <p:cNvSpPr/>
            <p:nvPr/>
          </p:nvSpPr>
          <p:spPr>
            <a:xfrm>
              <a:off x="714625" y="3701800"/>
              <a:ext cx="175725" cy="261425"/>
            </a:xfrm>
            <a:custGeom>
              <a:avLst/>
              <a:gdLst/>
              <a:ahLst/>
              <a:cxnLst/>
              <a:rect l="l" t="t" r="r" b="b"/>
              <a:pathLst>
                <a:path w="7029" h="10457" extrusionOk="0">
                  <a:moveTo>
                    <a:pt x="0" y="1"/>
                  </a:moveTo>
                  <a:lnTo>
                    <a:pt x="0" y="10457"/>
                  </a:lnTo>
                  <a:lnTo>
                    <a:pt x="7029" y="10457"/>
                  </a:lnTo>
                  <a:lnTo>
                    <a:pt x="7029" y="1"/>
                  </a:lnTo>
                  <a:close/>
                </a:path>
              </a:pathLst>
            </a:custGeom>
            <a:solidFill>
              <a:srgbClr val="5FC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7"/>
            <p:cNvSpPr/>
            <p:nvPr/>
          </p:nvSpPr>
          <p:spPr>
            <a:xfrm>
              <a:off x="696625" y="2734350"/>
              <a:ext cx="212100" cy="1211250"/>
            </a:xfrm>
            <a:custGeom>
              <a:avLst/>
              <a:gdLst/>
              <a:ahLst/>
              <a:cxnLst/>
              <a:rect l="l" t="t" r="r" b="b"/>
              <a:pathLst>
                <a:path w="8484" h="48450" extrusionOk="0">
                  <a:moveTo>
                    <a:pt x="6884" y="0"/>
                  </a:moveTo>
                  <a:lnTo>
                    <a:pt x="6884" y="46332"/>
                  </a:lnTo>
                  <a:lnTo>
                    <a:pt x="0" y="48449"/>
                  </a:lnTo>
                  <a:lnTo>
                    <a:pt x="8469" y="48449"/>
                  </a:lnTo>
                  <a:lnTo>
                    <a:pt x="8469" y="1686"/>
                  </a:lnTo>
                  <a:cubicBezTo>
                    <a:pt x="8483" y="778"/>
                    <a:pt x="7777" y="58"/>
                    <a:pt x="6884" y="0"/>
                  </a:cubicBezTo>
                  <a:close/>
                </a:path>
              </a:pathLst>
            </a:custGeom>
            <a:solidFill>
              <a:srgbClr val="E0E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7"/>
            <p:cNvSpPr/>
            <p:nvPr/>
          </p:nvSpPr>
          <p:spPr>
            <a:xfrm>
              <a:off x="708850" y="2748400"/>
              <a:ext cx="42525" cy="996650"/>
            </a:xfrm>
            <a:custGeom>
              <a:avLst/>
              <a:gdLst/>
              <a:ahLst/>
              <a:cxnLst/>
              <a:rect l="l" t="t" r="r" b="b"/>
              <a:pathLst>
                <a:path w="1701" h="39866" extrusionOk="0">
                  <a:moveTo>
                    <a:pt x="951" y="0"/>
                  </a:moveTo>
                  <a:cubicBezTo>
                    <a:pt x="419" y="0"/>
                    <a:pt x="1" y="418"/>
                    <a:pt x="1" y="936"/>
                  </a:cubicBezTo>
                  <a:lnTo>
                    <a:pt x="1" y="39865"/>
                  </a:lnTo>
                  <a:lnTo>
                    <a:pt x="1700" y="14633"/>
                  </a:lnTo>
                  <a:lnTo>
                    <a:pt x="17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7"/>
            <p:cNvSpPr/>
            <p:nvPr/>
          </p:nvSpPr>
          <p:spPr>
            <a:xfrm>
              <a:off x="634325" y="3934400"/>
              <a:ext cx="336325" cy="58350"/>
            </a:xfrm>
            <a:custGeom>
              <a:avLst/>
              <a:gdLst/>
              <a:ahLst/>
              <a:cxnLst/>
              <a:rect l="l" t="t" r="r" b="b"/>
              <a:pathLst>
                <a:path w="13453" h="2334" extrusionOk="0">
                  <a:moveTo>
                    <a:pt x="1167" y="1"/>
                  </a:moveTo>
                  <a:cubicBezTo>
                    <a:pt x="519" y="1"/>
                    <a:pt x="1" y="519"/>
                    <a:pt x="1" y="1167"/>
                  </a:cubicBezTo>
                  <a:cubicBezTo>
                    <a:pt x="1" y="1801"/>
                    <a:pt x="519" y="2334"/>
                    <a:pt x="1167" y="2334"/>
                  </a:cubicBezTo>
                  <a:lnTo>
                    <a:pt x="12286" y="2334"/>
                  </a:lnTo>
                  <a:cubicBezTo>
                    <a:pt x="12934" y="2334"/>
                    <a:pt x="13452" y="1801"/>
                    <a:pt x="13452" y="1167"/>
                  </a:cubicBezTo>
                  <a:cubicBezTo>
                    <a:pt x="13452" y="519"/>
                    <a:pt x="12934" y="1"/>
                    <a:pt x="12286" y="1"/>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7"/>
            <p:cNvSpPr/>
            <p:nvPr/>
          </p:nvSpPr>
          <p:spPr>
            <a:xfrm>
              <a:off x="634325" y="4162325"/>
              <a:ext cx="336325" cy="58350"/>
            </a:xfrm>
            <a:custGeom>
              <a:avLst/>
              <a:gdLst/>
              <a:ahLst/>
              <a:cxnLst/>
              <a:rect l="l" t="t" r="r" b="b"/>
              <a:pathLst>
                <a:path w="13453" h="2334" extrusionOk="0">
                  <a:moveTo>
                    <a:pt x="1167" y="0"/>
                  </a:moveTo>
                  <a:cubicBezTo>
                    <a:pt x="519" y="0"/>
                    <a:pt x="1" y="519"/>
                    <a:pt x="1" y="1167"/>
                  </a:cubicBezTo>
                  <a:cubicBezTo>
                    <a:pt x="1" y="1815"/>
                    <a:pt x="519" y="2333"/>
                    <a:pt x="1167" y="2333"/>
                  </a:cubicBezTo>
                  <a:lnTo>
                    <a:pt x="12286" y="2333"/>
                  </a:lnTo>
                  <a:cubicBezTo>
                    <a:pt x="12934" y="2333"/>
                    <a:pt x="13452" y="1815"/>
                    <a:pt x="13452" y="1167"/>
                  </a:cubicBezTo>
                  <a:cubicBezTo>
                    <a:pt x="13452" y="519"/>
                    <a:pt x="12934" y="0"/>
                    <a:pt x="12286" y="0"/>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7"/>
            <p:cNvSpPr/>
            <p:nvPr/>
          </p:nvSpPr>
          <p:spPr>
            <a:xfrm>
              <a:off x="725425" y="2707700"/>
              <a:ext cx="154125" cy="26675"/>
            </a:xfrm>
            <a:custGeom>
              <a:avLst/>
              <a:gdLst/>
              <a:ahLst/>
              <a:cxnLst/>
              <a:rect l="l" t="t" r="r" b="b"/>
              <a:pathLst>
                <a:path w="6165" h="1067" extrusionOk="0">
                  <a:moveTo>
                    <a:pt x="533" y="1"/>
                  </a:moveTo>
                  <a:cubicBezTo>
                    <a:pt x="245" y="1"/>
                    <a:pt x="0" y="246"/>
                    <a:pt x="0" y="534"/>
                  </a:cubicBezTo>
                  <a:cubicBezTo>
                    <a:pt x="0" y="836"/>
                    <a:pt x="245" y="1066"/>
                    <a:pt x="533" y="1066"/>
                  </a:cubicBezTo>
                  <a:lnTo>
                    <a:pt x="5632" y="1066"/>
                  </a:lnTo>
                  <a:cubicBezTo>
                    <a:pt x="5920" y="1066"/>
                    <a:pt x="6164" y="836"/>
                    <a:pt x="6164" y="534"/>
                  </a:cubicBezTo>
                  <a:cubicBezTo>
                    <a:pt x="6164" y="246"/>
                    <a:pt x="5920" y="1"/>
                    <a:pt x="5632" y="1"/>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5" name="Google Shape;515;p37"/>
          <p:cNvSpPr txBox="1"/>
          <p:nvPr/>
        </p:nvSpPr>
        <p:spPr>
          <a:xfrm>
            <a:off x="457200" y="3887025"/>
            <a:ext cx="3372300" cy="896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1300">
              <a:latin typeface="Fira Sans"/>
              <a:ea typeface="Fira Sans"/>
              <a:cs typeface="Fira Sans"/>
              <a:sym typeface="Fira Sans"/>
            </a:endParaRPr>
          </a:p>
        </p:txBody>
      </p:sp>
      <p:sp>
        <p:nvSpPr>
          <p:cNvPr id="516" name="Google Shape;516;p37"/>
          <p:cNvSpPr txBox="1"/>
          <p:nvPr/>
        </p:nvSpPr>
        <p:spPr>
          <a:xfrm>
            <a:off x="2569425" y="2901150"/>
            <a:ext cx="1260300" cy="786300"/>
          </a:xfrm>
          <a:prstGeom prst="rect">
            <a:avLst/>
          </a:prstGeom>
          <a:noFill/>
          <a:ln>
            <a:noFill/>
          </a:ln>
        </p:spPr>
        <p:txBody>
          <a:bodyPr spcFirstLastPara="1" wrap="square" lIns="180000" tIns="91425" rIns="91425" bIns="91425" anchor="t" anchorCtr="0">
            <a:noAutofit/>
          </a:bodyPr>
          <a:lstStyle/>
          <a:p>
            <a:pPr marL="0" lvl="0" indent="0" algn="r" rtl="0">
              <a:spcBef>
                <a:spcPts val="0"/>
              </a:spcBef>
              <a:spcAft>
                <a:spcPts val="0"/>
              </a:spcAft>
              <a:buNone/>
            </a:pPr>
            <a:endParaRPr sz="3400" b="1">
              <a:solidFill>
                <a:srgbClr val="1C7B83"/>
              </a:solidFill>
              <a:latin typeface="Fira Sans"/>
              <a:ea typeface="Fira Sans"/>
              <a:cs typeface="Fira Sans"/>
              <a:sym typeface="Fira Sans"/>
            </a:endParaRPr>
          </a:p>
        </p:txBody>
      </p:sp>
      <p:sp>
        <p:nvSpPr>
          <p:cNvPr id="517" name="Google Shape;517;p37"/>
          <p:cNvSpPr txBox="1"/>
          <p:nvPr/>
        </p:nvSpPr>
        <p:spPr>
          <a:xfrm>
            <a:off x="457425" y="3381975"/>
            <a:ext cx="3372300" cy="1509600"/>
          </a:xfrm>
          <a:prstGeom prst="rect">
            <a:avLst/>
          </a:prstGeom>
          <a:noFill/>
          <a:ln>
            <a:noFill/>
          </a:ln>
        </p:spPr>
        <p:txBody>
          <a:bodyPr spcFirstLastPara="1" wrap="square" lIns="180000" tIns="91425" rIns="91425" bIns="91425" anchor="t" anchorCtr="0">
            <a:noAutofit/>
          </a:bodyPr>
          <a:lstStyle/>
          <a:p>
            <a:pPr marL="0" lvl="0" indent="0" algn="r" rtl="0">
              <a:spcBef>
                <a:spcPts val="0"/>
              </a:spcBef>
              <a:spcAft>
                <a:spcPts val="0"/>
              </a:spcAft>
              <a:buNone/>
            </a:pPr>
            <a:r>
              <a:rPr lang="en" sz="1800" b="1">
                <a:solidFill>
                  <a:srgbClr val="1C7B83"/>
                </a:solidFill>
                <a:latin typeface="Fira Sans"/>
                <a:ea typeface="Fira Sans"/>
                <a:cs typeface="Fira Sans"/>
                <a:sym typeface="Fira Sans"/>
              </a:rPr>
              <a:t>This approach would help capture the fluctuation in the patients’ condition for</a:t>
            </a:r>
            <a:endParaRPr sz="1800" b="1">
              <a:solidFill>
                <a:srgbClr val="1C7B83"/>
              </a:solidFill>
              <a:latin typeface="Fira Sans"/>
              <a:ea typeface="Fira Sans"/>
              <a:cs typeface="Fira Sans"/>
              <a:sym typeface="Fira Sans"/>
            </a:endParaRPr>
          </a:p>
          <a:p>
            <a:pPr marL="0" lvl="0" indent="0" algn="r" rtl="0">
              <a:spcBef>
                <a:spcPts val="0"/>
              </a:spcBef>
              <a:spcAft>
                <a:spcPts val="0"/>
              </a:spcAft>
              <a:buNone/>
            </a:pPr>
            <a:r>
              <a:rPr lang="en" sz="1800" b="1">
                <a:solidFill>
                  <a:srgbClr val="1C7B83"/>
                </a:solidFill>
                <a:latin typeface="Fira Sans"/>
                <a:ea typeface="Fira Sans"/>
                <a:cs typeface="Fira Sans"/>
                <a:sym typeface="Fira Sans"/>
              </a:rPr>
              <a:t>predicting Sepsis.</a:t>
            </a:r>
            <a:endParaRPr sz="1800" b="1">
              <a:solidFill>
                <a:srgbClr val="1C7B83"/>
              </a:solidFill>
              <a:latin typeface="Fira Sans"/>
              <a:ea typeface="Fira Sans"/>
              <a:cs typeface="Fira Sans"/>
              <a:sym typeface="Fira Sans"/>
            </a:endParaRPr>
          </a:p>
        </p:txBody>
      </p:sp>
      <p:sp>
        <p:nvSpPr>
          <p:cNvPr id="518" name="Google Shape;518;p37"/>
          <p:cNvSpPr txBox="1"/>
          <p:nvPr/>
        </p:nvSpPr>
        <p:spPr>
          <a:xfrm>
            <a:off x="5257075" y="1358225"/>
            <a:ext cx="3047400" cy="1932300"/>
          </a:xfrm>
          <a:prstGeom prst="rect">
            <a:avLst/>
          </a:prstGeom>
          <a:noFill/>
          <a:ln>
            <a:noFill/>
          </a:ln>
        </p:spPr>
        <p:txBody>
          <a:bodyPr spcFirstLastPara="1" wrap="square" lIns="180000" tIns="91425" rIns="91425" bIns="91425" anchor="t" anchorCtr="0">
            <a:noAutofit/>
          </a:bodyPr>
          <a:lstStyle/>
          <a:p>
            <a:pPr marL="0" lvl="0" indent="0" algn="l" rtl="0">
              <a:spcBef>
                <a:spcPts val="0"/>
              </a:spcBef>
              <a:spcAft>
                <a:spcPts val="0"/>
              </a:spcAft>
              <a:buNone/>
            </a:pPr>
            <a:r>
              <a:rPr lang="en" sz="1800" b="1">
                <a:solidFill>
                  <a:srgbClr val="5FCAAB"/>
                </a:solidFill>
                <a:latin typeface="Fira Sans"/>
                <a:ea typeface="Fira Sans"/>
                <a:cs typeface="Fira Sans"/>
                <a:sym typeface="Fira Sans"/>
              </a:rPr>
              <a:t>Aggregate data by patient and feature engineer maximum, minimum and variance of the vitals variables</a:t>
            </a:r>
            <a:endParaRPr sz="1800" b="1">
              <a:solidFill>
                <a:srgbClr val="5FCAAB"/>
              </a:solidFill>
              <a:latin typeface="Fira Sans"/>
              <a:ea typeface="Fira Sans"/>
              <a:cs typeface="Fira Sans"/>
              <a:sym typeface="Fira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grpSp>
        <p:nvGrpSpPr>
          <p:cNvPr id="523" name="Google Shape;523;p38"/>
          <p:cNvGrpSpPr/>
          <p:nvPr/>
        </p:nvGrpSpPr>
        <p:grpSpPr>
          <a:xfrm>
            <a:off x="1325173" y="1389800"/>
            <a:ext cx="2321370" cy="1010488"/>
            <a:chOff x="610902" y="1243903"/>
            <a:chExt cx="2496902" cy="1086897"/>
          </a:xfrm>
        </p:grpSpPr>
        <p:sp>
          <p:nvSpPr>
            <p:cNvPr id="524" name="Google Shape;524;p38"/>
            <p:cNvSpPr txBox="1"/>
            <p:nvPr/>
          </p:nvSpPr>
          <p:spPr>
            <a:xfrm>
              <a:off x="610902" y="1243903"/>
              <a:ext cx="2496900" cy="25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rgbClr val="1DABA8"/>
                  </a:solidFill>
                  <a:latin typeface="Fira Sans"/>
                  <a:ea typeface="Fira Sans"/>
                  <a:cs typeface="Fira Sans"/>
                  <a:sym typeface="Fira Sans"/>
                </a:rPr>
                <a:t>Logistic Regression</a:t>
              </a:r>
              <a:endParaRPr sz="1700" b="1">
                <a:solidFill>
                  <a:srgbClr val="1DABA8"/>
                </a:solidFill>
                <a:latin typeface="Fira Sans"/>
                <a:ea typeface="Fira Sans"/>
                <a:cs typeface="Fira Sans"/>
                <a:sym typeface="Fira Sans"/>
              </a:endParaRPr>
            </a:p>
          </p:txBody>
        </p:sp>
        <p:sp>
          <p:nvSpPr>
            <p:cNvPr id="525" name="Google Shape;525;p38"/>
            <p:cNvSpPr txBox="1"/>
            <p:nvPr/>
          </p:nvSpPr>
          <p:spPr>
            <a:xfrm>
              <a:off x="610904" y="1503099"/>
              <a:ext cx="2496900" cy="8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endParaRPr sz="1500">
                <a:highlight>
                  <a:srgbClr val="FFFFFF"/>
                </a:highlight>
                <a:latin typeface="Fira Sans"/>
                <a:ea typeface="Fira Sans"/>
                <a:cs typeface="Fira Sans"/>
                <a:sym typeface="Fira Sans"/>
              </a:endParaRPr>
            </a:p>
            <a:p>
              <a:pPr marL="0" lvl="0" indent="0" algn="l" rtl="0">
                <a:spcBef>
                  <a:spcPts val="0"/>
                </a:spcBef>
                <a:spcAft>
                  <a:spcPts val="0"/>
                </a:spcAft>
                <a:buNone/>
              </a:pPr>
              <a:endParaRPr sz="1500">
                <a:solidFill>
                  <a:srgbClr val="434343"/>
                </a:solidFill>
                <a:latin typeface="Fira Sans"/>
                <a:ea typeface="Fira Sans"/>
                <a:cs typeface="Fira Sans"/>
                <a:sym typeface="Fira Sans"/>
              </a:endParaRPr>
            </a:p>
          </p:txBody>
        </p:sp>
      </p:grpSp>
      <p:sp>
        <p:nvSpPr>
          <p:cNvPr id="526" name="Google Shape;526;p38"/>
          <p:cNvSpPr txBox="1"/>
          <p:nvPr/>
        </p:nvSpPr>
        <p:spPr>
          <a:xfrm>
            <a:off x="6366110" y="1352063"/>
            <a:ext cx="2321400" cy="2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lt2"/>
                </a:solidFill>
                <a:latin typeface="Fira Sans"/>
                <a:ea typeface="Fira Sans"/>
                <a:cs typeface="Fira Sans"/>
                <a:sym typeface="Fira Sans"/>
              </a:rPr>
              <a:t>Decision Tree</a:t>
            </a:r>
            <a:endParaRPr sz="1700" b="1">
              <a:solidFill>
                <a:schemeClr val="lt2"/>
              </a:solidFill>
              <a:latin typeface="Fira Sans"/>
              <a:ea typeface="Fira Sans"/>
              <a:cs typeface="Fira Sans"/>
              <a:sym typeface="Fira Sans"/>
            </a:endParaRPr>
          </a:p>
        </p:txBody>
      </p:sp>
      <p:grpSp>
        <p:nvGrpSpPr>
          <p:cNvPr id="527" name="Google Shape;527;p38"/>
          <p:cNvGrpSpPr/>
          <p:nvPr/>
        </p:nvGrpSpPr>
        <p:grpSpPr>
          <a:xfrm>
            <a:off x="235473" y="3453850"/>
            <a:ext cx="2439245" cy="1010488"/>
            <a:chOff x="484114" y="1243903"/>
            <a:chExt cx="2623691" cy="1086897"/>
          </a:xfrm>
        </p:grpSpPr>
        <p:sp>
          <p:nvSpPr>
            <p:cNvPr id="528" name="Google Shape;528;p38"/>
            <p:cNvSpPr txBox="1"/>
            <p:nvPr/>
          </p:nvSpPr>
          <p:spPr>
            <a:xfrm>
              <a:off x="484114" y="1243903"/>
              <a:ext cx="2496900" cy="25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700" b="1">
                  <a:solidFill>
                    <a:schemeClr val="accent3"/>
                  </a:solidFill>
                  <a:latin typeface="Fira Sans"/>
                  <a:ea typeface="Fira Sans"/>
                  <a:cs typeface="Fira Sans"/>
                  <a:sym typeface="Fira Sans"/>
                </a:rPr>
                <a:t>XGBoost</a:t>
              </a:r>
              <a:endParaRPr sz="1700" b="1">
                <a:solidFill>
                  <a:schemeClr val="accent3"/>
                </a:solidFill>
                <a:latin typeface="Fira Sans"/>
                <a:ea typeface="Fira Sans"/>
                <a:cs typeface="Fira Sans"/>
                <a:sym typeface="Fira Sans"/>
              </a:endParaRPr>
            </a:p>
          </p:txBody>
        </p:sp>
        <p:sp>
          <p:nvSpPr>
            <p:cNvPr id="529" name="Google Shape;529;p38"/>
            <p:cNvSpPr txBox="1"/>
            <p:nvPr/>
          </p:nvSpPr>
          <p:spPr>
            <a:xfrm>
              <a:off x="610904" y="1503099"/>
              <a:ext cx="2496900" cy="827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1500">
                <a:highlight>
                  <a:srgbClr val="FFFFFF"/>
                </a:highlight>
                <a:latin typeface="Fira Sans"/>
                <a:ea typeface="Fira Sans"/>
                <a:cs typeface="Fira Sans"/>
                <a:sym typeface="Fira Sans"/>
              </a:endParaRPr>
            </a:p>
          </p:txBody>
        </p:sp>
      </p:grpSp>
      <p:grpSp>
        <p:nvGrpSpPr>
          <p:cNvPr id="530" name="Google Shape;530;p38"/>
          <p:cNvGrpSpPr/>
          <p:nvPr/>
        </p:nvGrpSpPr>
        <p:grpSpPr>
          <a:xfrm>
            <a:off x="5400173" y="3755812"/>
            <a:ext cx="2321370" cy="1292877"/>
            <a:chOff x="610902" y="932660"/>
            <a:chExt cx="2496902" cy="1390639"/>
          </a:xfrm>
        </p:grpSpPr>
        <p:sp>
          <p:nvSpPr>
            <p:cNvPr id="531" name="Google Shape;531;p38"/>
            <p:cNvSpPr txBox="1"/>
            <p:nvPr/>
          </p:nvSpPr>
          <p:spPr>
            <a:xfrm>
              <a:off x="610902" y="932660"/>
              <a:ext cx="2496900" cy="25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700" b="1">
                  <a:solidFill>
                    <a:srgbClr val="008F74"/>
                  </a:solidFill>
                  <a:latin typeface="Fira Sans"/>
                  <a:ea typeface="Fira Sans"/>
                  <a:cs typeface="Fira Sans"/>
                  <a:sym typeface="Fira Sans"/>
                </a:rPr>
                <a:t>Gradient Boost</a:t>
              </a:r>
              <a:endParaRPr sz="1700" b="1">
                <a:solidFill>
                  <a:srgbClr val="008F74"/>
                </a:solidFill>
                <a:latin typeface="Fira Sans"/>
                <a:ea typeface="Fira Sans"/>
                <a:cs typeface="Fira Sans"/>
                <a:sym typeface="Fira Sans"/>
              </a:endParaRPr>
            </a:p>
          </p:txBody>
        </p:sp>
        <p:sp>
          <p:nvSpPr>
            <p:cNvPr id="532" name="Google Shape;532;p38"/>
            <p:cNvSpPr txBox="1"/>
            <p:nvPr/>
          </p:nvSpPr>
          <p:spPr>
            <a:xfrm>
              <a:off x="610904" y="1503099"/>
              <a:ext cx="2496900" cy="820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1500">
                <a:solidFill>
                  <a:srgbClr val="000000"/>
                </a:solidFill>
                <a:highlight>
                  <a:srgbClr val="FFFFFF"/>
                </a:highlight>
                <a:latin typeface="Fira Sans"/>
                <a:ea typeface="Fira Sans"/>
                <a:cs typeface="Fira Sans"/>
                <a:sym typeface="Fira Sans"/>
              </a:endParaRPr>
            </a:p>
          </p:txBody>
        </p:sp>
      </p:grpSp>
      <p:grpSp>
        <p:nvGrpSpPr>
          <p:cNvPr id="533" name="Google Shape;533;p38"/>
          <p:cNvGrpSpPr/>
          <p:nvPr/>
        </p:nvGrpSpPr>
        <p:grpSpPr>
          <a:xfrm>
            <a:off x="2953800" y="1389795"/>
            <a:ext cx="3236381" cy="3236381"/>
            <a:chOff x="5450413" y="1161195"/>
            <a:chExt cx="3236381" cy="3236381"/>
          </a:xfrm>
        </p:grpSpPr>
        <p:grpSp>
          <p:nvGrpSpPr>
            <p:cNvPr id="534" name="Google Shape;534;p38"/>
            <p:cNvGrpSpPr/>
            <p:nvPr/>
          </p:nvGrpSpPr>
          <p:grpSpPr>
            <a:xfrm>
              <a:off x="5450413" y="1161195"/>
              <a:ext cx="3236381" cy="3236381"/>
              <a:chOff x="5450413" y="1161195"/>
              <a:chExt cx="3236381" cy="3236381"/>
            </a:xfrm>
          </p:grpSpPr>
          <p:sp>
            <p:nvSpPr>
              <p:cNvPr id="535" name="Google Shape;535;p38"/>
              <p:cNvSpPr/>
              <p:nvPr/>
            </p:nvSpPr>
            <p:spPr>
              <a:xfrm>
                <a:off x="6385414" y="2884397"/>
                <a:ext cx="1366378" cy="1513178"/>
              </a:xfrm>
              <a:custGeom>
                <a:avLst/>
                <a:gdLst/>
                <a:ahLst/>
                <a:cxnLst/>
                <a:rect l="l" t="t" r="r" b="b"/>
                <a:pathLst>
                  <a:path w="12733" h="14101" extrusionOk="0">
                    <a:moveTo>
                      <a:pt x="6366" y="0"/>
                    </a:moveTo>
                    <a:cubicBezTo>
                      <a:pt x="6172" y="0"/>
                      <a:pt x="5978" y="72"/>
                      <a:pt x="5834" y="216"/>
                    </a:cubicBezTo>
                    <a:lnTo>
                      <a:pt x="217" y="5833"/>
                    </a:lnTo>
                    <a:cubicBezTo>
                      <a:pt x="73" y="5977"/>
                      <a:pt x="1" y="6165"/>
                      <a:pt x="1" y="6366"/>
                    </a:cubicBezTo>
                    <a:lnTo>
                      <a:pt x="1" y="13337"/>
                    </a:lnTo>
                    <a:cubicBezTo>
                      <a:pt x="1" y="13754"/>
                      <a:pt x="332" y="14100"/>
                      <a:pt x="750" y="14100"/>
                    </a:cubicBezTo>
                    <a:lnTo>
                      <a:pt x="11983" y="14100"/>
                    </a:lnTo>
                    <a:cubicBezTo>
                      <a:pt x="12401" y="14100"/>
                      <a:pt x="12732" y="13754"/>
                      <a:pt x="12732" y="13337"/>
                    </a:cubicBezTo>
                    <a:lnTo>
                      <a:pt x="12732" y="6366"/>
                    </a:lnTo>
                    <a:cubicBezTo>
                      <a:pt x="12732" y="6165"/>
                      <a:pt x="12660" y="5977"/>
                      <a:pt x="12516" y="5833"/>
                    </a:cubicBezTo>
                    <a:lnTo>
                      <a:pt x="6899" y="216"/>
                    </a:lnTo>
                    <a:cubicBezTo>
                      <a:pt x="6755" y="72"/>
                      <a:pt x="6561" y="0"/>
                      <a:pt x="6366" y="0"/>
                    </a:cubicBezTo>
                    <a:close/>
                  </a:path>
                </a:pathLst>
              </a:custGeom>
              <a:solidFill>
                <a:srgbClr val="008F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8"/>
              <p:cNvSpPr/>
              <p:nvPr/>
            </p:nvSpPr>
            <p:spPr>
              <a:xfrm>
                <a:off x="6385414" y="1161195"/>
                <a:ext cx="1366378" cy="1512749"/>
              </a:xfrm>
              <a:custGeom>
                <a:avLst/>
                <a:gdLst/>
                <a:ahLst/>
                <a:cxnLst/>
                <a:rect l="l" t="t" r="r" b="b"/>
                <a:pathLst>
                  <a:path w="12733" h="14097" extrusionOk="0">
                    <a:moveTo>
                      <a:pt x="750" y="0"/>
                    </a:moveTo>
                    <a:cubicBezTo>
                      <a:pt x="332" y="0"/>
                      <a:pt x="1" y="346"/>
                      <a:pt x="1" y="763"/>
                    </a:cubicBezTo>
                    <a:lnTo>
                      <a:pt x="1" y="7734"/>
                    </a:lnTo>
                    <a:cubicBezTo>
                      <a:pt x="1" y="7936"/>
                      <a:pt x="73" y="8123"/>
                      <a:pt x="217" y="8267"/>
                    </a:cubicBezTo>
                    <a:lnTo>
                      <a:pt x="5834" y="13869"/>
                    </a:lnTo>
                    <a:cubicBezTo>
                      <a:pt x="5978" y="14021"/>
                      <a:pt x="6172" y="14096"/>
                      <a:pt x="6366" y="14096"/>
                    </a:cubicBezTo>
                    <a:cubicBezTo>
                      <a:pt x="6561" y="14096"/>
                      <a:pt x="6755" y="14021"/>
                      <a:pt x="6899" y="13869"/>
                    </a:cubicBezTo>
                    <a:lnTo>
                      <a:pt x="12516" y="8267"/>
                    </a:lnTo>
                    <a:cubicBezTo>
                      <a:pt x="12660" y="8123"/>
                      <a:pt x="12732" y="7936"/>
                      <a:pt x="12732" y="7720"/>
                    </a:cubicBezTo>
                    <a:lnTo>
                      <a:pt x="12732" y="749"/>
                    </a:lnTo>
                    <a:cubicBezTo>
                      <a:pt x="12732" y="346"/>
                      <a:pt x="12401" y="0"/>
                      <a:pt x="11983" y="0"/>
                    </a:cubicBezTo>
                    <a:close/>
                  </a:path>
                </a:pathLst>
              </a:custGeom>
              <a:solidFill>
                <a:srgbClr val="1DA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8"/>
              <p:cNvSpPr/>
              <p:nvPr/>
            </p:nvSpPr>
            <p:spPr>
              <a:xfrm>
                <a:off x="5450413" y="2096197"/>
                <a:ext cx="1520905" cy="1366271"/>
              </a:xfrm>
              <a:custGeom>
                <a:avLst/>
                <a:gdLst/>
                <a:ahLst/>
                <a:cxnLst/>
                <a:rect l="l" t="t" r="r" b="b"/>
                <a:pathLst>
                  <a:path w="14173" h="12732" extrusionOk="0">
                    <a:moveTo>
                      <a:pt x="764" y="0"/>
                    </a:moveTo>
                    <a:cubicBezTo>
                      <a:pt x="346" y="0"/>
                      <a:pt x="0" y="332"/>
                      <a:pt x="0" y="749"/>
                    </a:cubicBezTo>
                    <a:lnTo>
                      <a:pt x="0" y="11983"/>
                    </a:lnTo>
                    <a:cubicBezTo>
                      <a:pt x="0" y="12401"/>
                      <a:pt x="346" y="12732"/>
                      <a:pt x="764" y="12732"/>
                    </a:cubicBezTo>
                    <a:lnTo>
                      <a:pt x="7720" y="12732"/>
                    </a:lnTo>
                    <a:cubicBezTo>
                      <a:pt x="7936" y="12732"/>
                      <a:pt x="8123" y="12660"/>
                      <a:pt x="8267" y="12516"/>
                    </a:cubicBezTo>
                    <a:lnTo>
                      <a:pt x="13884" y="6899"/>
                    </a:lnTo>
                    <a:cubicBezTo>
                      <a:pt x="14172" y="6597"/>
                      <a:pt x="14172" y="6121"/>
                      <a:pt x="13884" y="5833"/>
                    </a:cubicBezTo>
                    <a:lnTo>
                      <a:pt x="8267" y="216"/>
                    </a:lnTo>
                    <a:cubicBezTo>
                      <a:pt x="8123" y="72"/>
                      <a:pt x="7936" y="0"/>
                      <a:pt x="7734" y="0"/>
                    </a:cubicBezTo>
                    <a:close/>
                  </a:path>
                </a:pathLst>
              </a:custGeom>
              <a:solidFill>
                <a:srgbClr val="1C7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8"/>
              <p:cNvSpPr/>
              <p:nvPr/>
            </p:nvSpPr>
            <p:spPr>
              <a:xfrm>
                <a:off x="7165888" y="2096197"/>
                <a:ext cx="1520905" cy="1366271"/>
              </a:xfrm>
              <a:custGeom>
                <a:avLst/>
                <a:gdLst/>
                <a:ahLst/>
                <a:cxnLst/>
                <a:rect l="l" t="t" r="r" b="b"/>
                <a:pathLst>
                  <a:path w="14173" h="12732" extrusionOk="0">
                    <a:moveTo>
                      <a:pt x="6438" y="0"/>
                    </a:moveTo>
                    <a:cubicBezTo>
                      <a:pt x="6237" y="0"/>
                      <a:pt x="6050" y="72"/>
                      <a:pt x="5906" y="216"/>
                    </a:cubicBezTo>
                    <a:lnTo>
                      <a:pt x="289" y="5833"/>
                    </a:lnTo>
                    <a:cubicBezTo>
                      <a:pt x="1" y="6121"/>
                      <a:pt x="1" y="6597"/>
                      <a:pt x="289" y="6899"/>
                    </a:cubicBezTo>
                    <a:lnTo>
                      <a:pt x="5906" y="12516"/>
                    </a:lnTo>
                    <a:cubicBezTo>
                      <a:pt x="6050" y="12660"/>
                      <a:pt x="6237" y="12732"/>
                      <a:pt x="6438" y="12732"/>
                    </a:cubicBezTo>
                    <a:lnTo>
                      <a:pt x="13409" y="12732"/>
                    </a:lnTo>
                    <a:cubicBezTo>
                      <a:pt x="13827" y="12732"/>
                      <a:pt x="14172" y="12401"/>
                      <a:pt x="14172" y="11983"/>
                    </a:cubicBezTo>
                    <a:lnTo>
                      <a:pt x="14172" y="749"/>
                    </a:lnTo>
                    <a:cubicBezTo>
                      <a:pt x="14172" y="332"/>
                      <a:pt x="13827" y="0"/>
                      <a:pt x="13409" y="0"/>
                    </a:cubicBezTo>
                    <a:close/>
                  </a:path>
                </a:pathLst>
              </a:custGeom>
              <a:solidFill>
                <a:srgbClr val="5FC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8"/>
              <p:cNvSpPr/>
              <p:nvPr/>
            </p:nvSpPr>
            <p:spPr>
              <a:xfrm>
                <a:off x="6246339" y="2549050"/>
                <a:ext cx="449844" cy="449844"/>
              </a:xfrm>
              <a:custGeom>
                <a:avLst/>
                <a:gdLst/>
                <a:ahLst/>
                <a:cxnLst/>
                <a:rect l="l" t="t" r="r" b="b"/>
                <a:pathLst>
                  <a:path w="4192" h="4192" extrusionOk="0">
                    <a:moveTo>
                      <a:pt x="2089" y="0"/>
                    </a:moveTo>
                    <a:cubicBezTo>
                      <a:pt x="937" y="0"/>
                      <a:pt x="1" y="936"/>
                      <a:pt x="1" y="2089"/>
                    </a:cubicBezTo>
                    <a:cubicBezTo>
                      <a:pt x="1" y="3255"/>
                      <a:pt x="937" y="4191"/>
                      <a:pt x="2089" y="4191"/>
                    </a:cubicBezTo>
                    <a:cubicBezTo>
                      <a:pt x="3241" y="4191"/>
                      <a:pt x="4191" y="3255"/>
                      <a:pt x="4191" y="2089"/>
                    </a:cubicBezTo>
                    <a:cubicBezTo>
                      <a:pt x="4191" y="936"/>
                      <a:pt x="3241" y="0"/>
                      <a:pt x="2089" y="0"/>
                    </a:cubicBezTo>
                    <a:close/>
                  </a:path>
                </a:pathLst>
              </a:custGeom>
              <a:solidFill>
                <a:srgbClr val="F7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8"/>
              <p:cNvSpPr/>
              <p:nvPr/>
            </p:nvSpPr>
            <p:spPr>
              <a:xfrm>
                <a:off x="6841380" y="3128530"/>
                <a:ext cx="449844" cy="449844"/>
              </a:xfrm>
              <a:custGeom>
                <a:avLst/>
                <a:gdLst/>
                <a:ahLst/>
                <a:cxnLst/>
                <a:rect l="l" t="t" r="r" b="b"/>
                <a:pathLst>
                  <a:path w="4192" h="4192" extrusionOk="0">
                    <a:moveTo>
                      <a:pt x="2089" y="1"/>
                    </a:moveTo>
                    <a:cubicBezTo>
                      <a:pt x="936" y="1"/>
                      <a:pt x="0" y="937"/>
                      <a:pt x="0" y="2089"/>
                    </a:cubicBezTo>
                    <a:cubicBezTo>
                      <a:pt x="0" y="3256"/>
                      <a:pt x="936" y="4192"/>
                      <a:pt x="2089" y="4192"/>
                    </a:cubicBezTo>
                    <a:cubicBezTo>
                      <a:pt x="3241" y="4192"/>
                      <a:pt x="4191" y="3256"/>
                      <a:pt x="4191" y="2089"/>
                    </a:cubicBezTo>
                    <a:cubicBezTo>
                      <a:pt x="4191" y="937"/>
                      <a:pt x="3241" y="1"/>
                      <a:pt x="2089" y="1"/>
                    </a:cubicBezTo>
                    <a:close/>
                  </a:path>
                </a:pathLst>
              </a:custGeom>
              <a:solidFill>
                <a:srgbClr val="F7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8"/>
              <p:cNvSpPr/>
              <p:nvPr/>
            </p:nvSpPr>
            <p:spPr>
              <a:xfrm>
                <a:off x="7425581" y="2549050"/>
                <a:ext cx="449844" cy="449844"/>
              </a:xfrm>
              <a:custGeom>
                <a:avLst/>
                <a:gdLst/>
                <a:ahLst/>
                <a:cxnLst/>
                <a:rect l="l" t="t" r="r" b="b"/>
                <a:pathLst>
                  <a:path w="4192" h="4192" extrusionOk="0">
                    <a:moveTo>
                      <a:pt x="2089" y="0"/>
                    </a:moveTo>
                    <a:cubicBezTo>
                      <a:pt x="936" y="0"/>
                      <a:pt x="0" y="936"/>
                      <a:pt x="0" y="2089"/>
                    </a:cubicBezTo>
                    <a:cubicBezTo>
                      <a:pt x="0" y="3255"/>
                      <a:pt x="936" y="4191"/>
                      <a:pt x="2089" y="4191"/>
                    </a:cubicBezTo>
                    <a:cubicBezTo>
                      <a:pt x="3241" y="4191"/>
                      <a:pt x="4191" y="3255"/>
                      <a:pt x="4191" y="2089"/>
                    </a:cubicBezTo>
                    <a:cubicBezTo>
                      <a:pt x="4191" y="936"/>
                      <a:pt x="3241" y="0"/>
                      <a:pt x="2089" y="0"/>
                    </a:cubicBezTo>
                    <a:close/>
                  </a:path>
                </a:pathLst>
              </a:custGeom>
              <a:solidFill>
                <a:srgbClr val="F7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8"/>
              <p:cNvSpPr/>
              <p:nvPr/>
            </p:nvSpPr>
            <p:spPr>
              <a:xfrm>
                <a:off x="6827429" y="1965278"/>
                <a:ext cx="483861" cy="449307"/>
              </a:xfrm>
              <a:custGeom>
                <a:avLst/>
                <a:gdLst/>
                <a:ahLst/>
                <a:cxnLst/>
                <a:rect l="l" t="t" r="r" b="b"/>
                <a:pathLst>
                  <a:path w="4509" h="4187" extrusionOk="0">
                    <a:moveTo>
                      <a:pt x="2268" y="1"/>
                    </a:moveTo>
                    <a:cubicBezTo>
                      <a:pt x="1246" y="1"/>
                      <a:pt x="357" y="725"/>
                      <a:pt x="188" y="1768"/>
                    </a:cubicBezTo>
                    <a:cubicBezTo>
                      <a:pt x="1" y="2905"/>
                      <a:pt x="778" y="3986"/>
                      <a:pt x="1916" y="4158"/>
                    </a:cubicBezTo>
                    <a:cubicBezTo>
                      <a:pt x="2030" y="4177"/>
                      <a:pt x="2143" y="4186"/>
                      <a:pt x="2255" y="4186"/>
                    </a:cubicBezTo>
                    <a:cubicBezTo>
                      <a:pt x="3261" y="4186"/>
                      <a:pt x="4153" y="3454"/>
                      <a:pt x="4321" y="2430"/>
                    </a:cubicBezTo>
                    <a:cubicBezTo>
                      <a:pt x="4508" y="1292"/>
                      <a:pt x="3731" y="212"/>
                      <a:pt x="2593" y="25"/>
                    </a:cubicBezTo>
                    <a:cubicBezTo>
                      <a:pt x="2484" y="9"/>
                      <a:pt x="2375" y="1"/>
                      <a:pt x="2268" y="1"/>
                    </a:cubicBezTo>
                    <a:close/>
                  </a:path>
                </a:pathLst>
              </a:custGeom>
              <a:solidFill>
                <a:srgbClr val="F7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 name="Google Shape;543;p38"/>
              <p:cNvGrpSpPr/>
              <p:nvPr/>
            </p:nvGrpSpPr>
            <p:grpSpPr>
              <a:xfrm>
                <a:off x="6868742" y="1313476"/>
                <a:ext cx="395100" cy="436129"/>
                <a:chOff x="1160417" y="1658426"/>
                <a:chExt cx="395100" cy="436129"/>
              </a:xfrm>
            </p:grpSpPr>
            <p:sp>
              <p:nvSpPr>
                <p:cNvPr id="544" name="Google Shape;544;p38"/>
                <p:cNvSpPr/>
                <p:nvPr/>
              </p:nvSpPr>
              <p:spPr>
                <a:xfrm>
                  <a:off x="1348598" y="1865194"/>
                  <a:ext cx="206920" cy="169989"/>
                </a:xfrm>
                <a:custGeom>
                  <a:avLst/>
                  <a:gdLst/>
                  <a:ahLst/>
                  <a:cxnLst/>
                  <a:rect l="l" t="t" r="r" b="b"/>
                  <a:pathLst>
                    <a:path w="4164" h="3421" extrusionOk="0">
                      <a:moveTo>
                        <a:pt x="300" y="1"/>
                      </a:moveTo>
                      <a:cubicBezTo>
                        <a:pt x="213" y="1"/>
                        <a:pt x="128" y="66"/>
                        <a:pt x="116" y="151"/>
                      </a:cubicBezTo>
                      <a:cubicBezTo>
                        <a:pt x="87" y="266"/>
                        <a:pt x="159" y="367"/>
                        <a:pt x="275" y="382"/>
                      </a:cubicBezTo>
                      <a:cubicBezTo>
                        <a:pt x="404" y="410"/>
                        <a:pt x="534" y="439"/>
                        <a:pt x="663" y="468"/>
                      </a:cubicBezTo>
                      <a:cubicBezTo>
                        <a:pt x="620" y="468"/>
                        <a:pt x="563" y="482"/>
                        <a:pt x="519" y="526"/>
                      </a:cubicBezTo>
                      <a:lnTo>
                        <a:pt x="87" y="900"/>
                      </a:lnTo>
                      <a:cubicBezTo>
                        <a:pt x="1" y="972"/>
                        <a:pt x="1" y="1102"/>
                        <a:pt x="73" y="1188"/>
                      </a:cubicBezTo>
                      <a:cubicBezTo>
                        <a:pt x="116" y="1231"/>
                        <a:pt x="159" y="1246"/>
                        <a:pt x="217" y="1246"/>
                      </a:cubicBezTo>
                      <a:cubicBezTo>
                        <a:pt x="260" y="1246"/>
                        <a:pt x="303" y="1231"/>
                        <a:pt x="347" y="1203"/>
                      </a:cubicBezTo>
                      <a:lnTo>
                        <a:pt x="779" y="814"/>
                      </a:lnTo>
                      <a:cubicBezTo>
                        <a:pt x="865" y="742"/>
                        <a:pt x="879" y="612"/>
                        <a:pt x="807" y="540"/>
                      </a:cubicBezTo>
                      <a:cubicBezTo>
                        <a:pt x="789" y="522"/>
                        <a:pt x="777" y="509"/>
                        <a:pt x="763" y="503"/>
                      </a:cubicBezTo>
                      <a:lnTo>
                        <a:pt x="763" y="503"/>
                      </a:lnTo>
                      <a:cubicBezTo>
                        <a:pt x="1026" y="560"/>
                        <a:pt x="1277" y="645"/>
                        <a:pt x="1528" y="756"/>
                      </a:cubicBezTo>
                      <a:cubicBezTo>
                        <a:pt x="1484" y="756"/>
                        <a:pt x="1441" y="770"/>
                        <a:pt x="1398" y="799"/>
                      </a:cubicBezTo>
                      <a:lnTo>
                        <a:pt x="332" y="1707"/>
                      </a:lnTo>
                      <a:cubicBezTo>
                        <a:pt x="260" y="1779"/>
                        <a:pt x="246" y="1908"/>
                        <a:pt x="318" y="1980"/>
                      </a:cubicBezTo>
                      <a:cubicBezTo>
                        <a:pt x="361" y="2023"/>
                        <a:pt x="404" y="2052"/>
                        <a:pt x="462" y="2052"/>
                      </a:cubicBezTo>
                      <a:cubicBezTo>
                        <a:pt x="505" y="2052"/>
                        <a:pt x="563" y="2038"/>
                        <a:pt x="591" y="2009"/>
                      </a:cubicBezTo>
                      <a:lnTo>
                        <a:pt x="1657" y="1102"/>
                      </a:lnTo>
                      <a:cubicBezTo>
                        <a:pt x="1744" y="1030"/>
                        <a:pt x="1744" y="900"/>
                        <a:pt x="1672" y="828"/>
                      </a:cubicBezTo>
                      <a:cubicBezTo>
                        <a:pt x="1672" y="814"/>
                        <a:pt x="1672" y="814"/>
                        <a:pt x="1672" y="814"/>
                      </a:cubicBezTo>
                      <a:cubicBezTo>
                        <a:pt x="2449" y="1203"/>
                        <a:pt x="3184" y="1894"/>
                        <a:pt x="3760" y="3305"/>
                      </a:cubicBezTo>
                      <a:cubicBezTo>
                        <a:pt x="3789" y="3377"/>
                        <a:pt x="3861" y="3420"/>
                        <a:pt x="3947" y="3420"/>
                      </a:cubicBezTo>
                      <a:cubicBezTo>
                        <a:pt x="3961" y="3420"/>
                        <a:pt x="3990" y="3420"/>
                        <a:pt x="4019" y="3406"/>
                      </a:cubicBezTo>
                      <a:cubicBezTo>
                        <a:pt x="4120" y="3377"/>
                        <a:pt x="4163" y="3262"/>
                        <a:pt x="4120" y="3161"/>
                      </a:cubicBezTo>
                      <a:cubicBezTo>
                        <a:pt x="3155" y="742"/>
                        <a:pt x="1672" y="252"/>
                        <a:pt x="347" y="7"/>
                      </a:cubicBezTo>
                      <a:cubicBezTo>
                        <a:pt x="331" y="3"/>
                        <a:pt x="316" y="1"/>
                        <a:pt x="3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8"/>
                <p:cNvSpPr/>
                <p:nvPr/>
              </p:nvSpPr>
              <p:spPr>
                <a:xfrm>
                  <a:off x="1160417" y="1728144"/>
                  <a:ext cx="158917" cy="145989"/>
                </a:xfrm>
                <a:custGeom>
                  <a:avLst/>
                  <a:gdLst/>
                  <a:ahLst/>
                  <a:cxnLst/>
                  <a:rect l="l" t="t" r="r" b="b"/>
                  <a:pathLst>
                    <a:path w="3198" h="2938" extrusionOk="0">
                      <a:moveTo>
                        <a:pt x="228" y="0"/>
                      </a:moveTo>
                      <a:cubicBezTo>
                        <a:pt x="205" y="0"/>
                        <a:pt x="181" y="5"/>
                        <a:pt x="159" y="14"/>
                      </a:cubicBezTo>
                      <a:cubicBezTo>
                        <a:pt x="58" y="43"/>
                        <a:pt x="0" y="144"/>
                        <a:pt x="29" y="259"/>
                      </a:cubicBezTo>
                      <a:cubicBezTo>
                        <a:pt x="663" y="2290"/>
                        <a:pt x="1858" y="2708"/>
                        <a:pt x="2938" y="2938"/>
                      </a:cubicBezTo>
                      <a:lnTo>
                        <a:pt x="2981" y="2938"/>
                      </a:lnTo>
                      <a:cubicBezTo>
                        <a:pt x="3068" y="2938"/>
                        <a:pt x="3154" y="2880"/>
                        <a:pt x="3183" y="2780"/>
                      </a:cubicBezTo>
                      <a:cubicBezTo>
                        <a:pt x="3197" y="2679"/>
                        <a:pt x="3125" y="2578"/>
                        <a:pt x="3025" y="2549"/>
                      </a:cubicBezTo>
                      <a:cubicBezTo>
                        <a:pt x="2002" y="2333"/>
                        <a:pt x="965" y="1973"/>
                        <a:pt x="403" y="144"/>
                      </a:cubicBezTo>
                      <a:cubicBezTo>
                        <a:pt x="381" y="55"/>
                        <a:pt x="307" y="0"/>
                        <a:pt x="2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8"/>
                <p:cNvSpPr/>
                <p:nvPr/>
              </p:nvSpPr>
              <p:spPr>
                <a:xfrm>
                  <a:off x="1229836" y="1658426"/>
                  <a:ext cx="229778" cy="436129"/>
                </a:xfrm>
                <a:custGeom>
                  <a:avLst/>
                  <a:gdLst/>
                  <a:ahLst/>
                  <a:cxnLst/>
                  <a:rect l="l" t="t" r="r" b="b"/>
                  <a:pathLst>
                    <a:path w="4624" h="8777" extrusionOk="0">
                      <a:moveTo>
                        <a:pt x="231" y="1"/>
                      </a:moveTo>
                      <a:cubicBezTo>
                        <a:pt x="161" y="1"/>
                        <a:pt x="88" y="36"/>
                        <a:pt x="58" y="107"/>
                      </a:cubicBezTo>
                      <a:cubicBezTo>
                        <a:pt x="0" y="208"/>
                        <a:pt x="43" y="323"/>
                        <a:pt x="130" y="380"/>
                      </a:cubicBezTo>
                      <a:cubicBezTo>
                        <a:pt x="2031" y="1417"/>
                        <a:pt x="2002" y="2613"/>
                        <a:pt x="1959" y="4010"/>
                      </a:cubicBezTo>
                      <a:cubicBezTo>
                        <a:pt x="1930" y="5493"/>
                        <a:pt x="1887" y="7164"/>
                        <a:pt x="4292" y="8748"/>
                      </a:cubicBezTo>
                      <a:cubicBezTo>
                        <a:pt x="4321" y="8762"/>
                        <a:pt x="4364" y="8777"/>
                        <a:pt x="4407" y="8777"/>
                      </a:cubicBezTo>
                      <a:cubicBezTo>
                        <a:pt x="4465" y="8777"/>
                        <a:pt x="4522" y="8748"/>
                        <a:pt x="4566" y="8690"/>
                      </a:cubicBezTo>
                      <a:cubicBezTo>
                        <a:pt x="4623" y="8590"/>
                        <a:pt x="4594" y="8474"/>
                        <a:pt x="4508" y="8417"/>
                      </a:cubicBezTo>
                      <a:cubicBezTo>
                        <a:pt x="2276" y="6948"/>
                        <a:pt x="2319" y="5464"/>
                        <a:pt x="2362" y="4010"/>
                      </a:cubicBezTo>
                      <a:cubicBezTo>
                        <a:pt x="2391" y="2627"/>
                        <a:pt x="2434" y="1173"/>
                        <a:pt x="317" y="20"/>
                      </a:cubicBezTo>
                      <a:cubicBezTo>
                        <a:pt x="291" y="7"/>
                        <a:pt x="261" y="1"/>
                        <a:pt x="2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8"/>
                <p:cNvSpPr/>
                <p:nvPr/>
              </p:nvSpPr>
              <p:spPr>
                <a:xfrm>
                  <a:off x="1210506" y="1723374"/>
                  <a:ext cx="89496" cy="79951"/>
                </a:xfrm>
                <a:custGeom>
                  <a:avLst/>
                  <a:gdLst/>
                  <a:ahLst/>
                  <a:cxnLst/>
                  <a:rect l="l" t="t" r="r" b="b"/>
                  <a:pathLst>
                    <a:path w="1801" h="1609" extrusionOk="0">
                      <a:moveTo>
                        <a:pt x="1585" y="0"/>
                      </a:moveTo>
                      <a:cubicBezTo>
                        <a:pt x="1537" y="0"/>
                        <a:pt x="1489" y="18"/>
                        <a:pt x="1455" y="53"/>
                      </a:cubicBezTo>
                      <a:lnTo>
                        <a:pt x="87" y="1263"/>
                      </a:lnTo>
                      <a:cubicBezTo>
                        <a:pt x="0" y="1335"/>
                        <a:pt x="0" y="1464"/>
                        <a:pt x="72" y="1536"/>
                      </a:cubicBezTo>
                      <a:cubicBezTo>
                        <a:pt x="101" y="1579"/>
                        <a:pt x="159" y="1608"/>
                        <a:pt x="216" y="1608"/>
                      </a:cubicBezTo>
                      <a:cubicBezTo>
                        <a:pt x="260" y="1608"/>
                        <a:pt x="303" y="1594"/>
                        <a:pt x="346" y="1551"/>
                      </a:cubicBezTo>
                      <a:lnTo>
                        <a:pt x="1714" y="341"/>
                      </a:lnTo>
                      <a:cubicBezTo>
                        <a:pt x="1801" y="269"/>
                        <a:pt x="1801" y="154"/>
                        <a:pt x="1729" y="67"/>
                      </a:cubicBezTo>
                      <a:cubicBezTo>
                        <a:pt x="1691" y="22"/>
                        <a:pt x="1638" y="0"/>
                        <a:pt x="15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8"/>
                <p:cNvSpPr/>
                <p:nvPr/>
              </p:nvSpPr>
              <p:spPr>
                <a:xfrm>
                  <a:off x="1239824" y="1765164"/>
                  <a:ext cx="74489" cy="64647"/>
                </a:xfrm>
                <a:custGeom>
                  <a:avLst/>
                  <a:gdLst/>
                  <a:ahLst/>
                  <a:cxnLst/>
                  <a:rect l="l" t="t" r="r" b="b"/>
                  <a:pathLst>
                    <a:path w="1499" h="1301" extrusionOk="0">
                      <a:moveTo>
                        <a:pt x="1275" y="1"/>
                      </a:moveTo>
                      <a:cubicBezTo>
                        <a:pt x="1233" y="1"/>
                        <a:pt x="1190" y="16"/>
                        <a:pt x="1153" y="47"/>
                      </a:cubicBezTo>
                      <a:lnTo>
                        <a:pt x="87" y="954"/>
                      </a:lnTo>
                      <a:cubicBezTo>
                        <a:pt x="15" y="1026"/>
                        <a:pt x="1" y="1142"/>
                        <a:pt x="73" y="1228"/>
                      </a:cubicBezTo>
                      <a:cubicBezTo>
                        <a:pt x="116" y="1271"/>
                        <a:pt x="159" y="1300"/>
                        <a:pt x="217" y="1300"/>
                      </a:cubicBezTo>
                      <a:cubicBezTo>
                        <a:pt x="260" y="1300"/>
                        <a:pt x="318" y="1286"/>
                        <a:pt x="346" y="1257"/>
                      </a:cubicBezTo>
                      <a:lnTo>
                        <a:pt x="1412" y="350"/>
                      </a:lnTo>
                      <a:cubicBezTo>
                        <a:pt x="1499" y="278"/>
                        <a:pt x="1499" y="148"/>
                        <a:pt x="1427" y="76"/>
                      </a:cubicBezTo>
                      <a:cubicBezTo>
                        <a:pt x="1386" y="27"/>
                        <a:pt x="1331" y="1"/>
                        <a:pt x="12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8"/>
                <p:cNvSpPr/>
                <p:nvPr/>
              </p:nvSpPr>
              <p:spPr>
                <a:xfrm>
                  <a:off x="1282757" y="1807104"/>
                  <a:ext cx="43729" cy="39156"/>
                </a:xfrm>
                <a:custGeom>
                  <a:avLst/>
                  <a:gdLst/>
                  <a:ahLst/>
                  <a:cxnLst/>
                  <a:rect l="l" t="t" r="r" b="b"/>
                  <a:pathLst>
                    <a:path w="880" h="788" extrusionOk="0">
                      <a:moveTo>
                        <a:pt x="669" y="0"/>
                      </a:moveTo>
                      <a:cubicBezTo>
                        <a:pt x="623" y="0"/>
                        <a:pt x="575" y="18"/>
                        <a:pt x="534" y="53"/>
                      </a:cubicBezTo>
                      <a:lnTo>
                        <a:pt x="102" y="442"/>
                      </a:lnTo>
                      <a:cubicBezTo>
                        <a:pt x="15" y="514"/>
                        <a:pt x="1" y="629"/>
                        <a:pt x="73" y="715"/>
                      </a:cubicBezTo>
                      <a:cubicBezTo>
                        <a:pt x="116" y="759"/>
                        <a:pt x="174" y="787"/>
                        <a:pt x="231" y="787"/>
                      </a:cubicBezTo>
                      <a:cubicBezTo>
                        <a:pt x="275" y="787"/>
                        <a:pt x="318" y="773"/>
                        <a:pt x="361" y="730"/>
                      </a:cubicBezTo>
                      <a:lnTo>
                        <a:pt x="793" y="341"/>
                      </a:lnTo>
                      <a:cubicBezTo>
                        <a:pt x="879" y="269"/>
                        <a:pt x="879" y="154"/>
                        <a:pt x="807" y="67"/>
                      </a:cubicBezTo>
                      <a:cubicBezTo>
                        <a:pt x="770" y="22"/>
                        <a:pt x="720"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8"/>
                <p:cNvSpPr/>
                <p:nvPr/>
              </p:nvSpPr>
              <p:spPr>
                <a:xfrm>
                  <a:off x="1375083" y="1928054"/>
                  <a:ext cx="89546" cy="79951"/>
                </a:xfrm>
                <a:custGeom>
                  <a:avLst/>
                  <a:gdLst/>
                  <a:ahLst/>
                  <a:cxnLst/>
                  <a:rect l="l" t="t" r="r" b="b"/>
                  <a:pathLst>
                    <a:path w="1802" h="1609" extrusionOk="0">
                      <a:moveTo>
                        <a:pt x="1585" y="0"/>
                      </a:moveTo>
                      <a:cubicBezTo>
                        <a:pt x="1537" y="0"/>
                        <a:pt x="1490" y="18"/>
                        <a:pt x="1455" y="53"/>
                      </a:cubicBezTo>
                      <a:lnTo>
                        <a:pt x="87" y="1263"/>
                      </a:lnTo>
                      <a:cubicBezTo>
                        <a:pt x="1" y="1335"/>
                        <a:pt x="1" y="1464"/>
                        <a:pt x="73" y="1536"/>
                      </a:cubicBezTo>
                      <a:cubicBezTo>
                        <a:pt x="102" y="1579"/>
                        <a:pt x="159" y="1608"/>
                        <a:pt x="217" y="1608"/>
                      </a:cubicBezTo>
                      <a:cubicBezTo>
                        <a:pt x="260" y="1608"/>
                        <a:pt x="303" y="1594"/>
                        <a:pt x="346" y="1565"/>
                      </a:cubicBezTo>
                      <a:lnTo>
                        <a:pt x="1715" y="341"/>
                      </a:lnTo>
                      <a:cubicBezTo>
                        <a:pt x="1787" y="269"/>
                        <a:pt x="1801" y="154"/>
                        <a:pt x="1729" y="67"/>
                      </a:cubicBezTo>
                      <a:cubicBezTo>
                        <a:pt x="1691" y="22"/>
                        <a:pt x="1638" y="0"/>
                        <a:pt x="15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 name="Google Shape;551;p38"/>
              <p:cNvGrpSpPr/>
              <p:nvPr/>
            </p:nvGrpSpPr>
            <p:grpSpPr>
              <a:xfrm>
                <a:off x="5651288" y="2625590"/>
                <a:ext cx="370756" cy="307482"/>
                <a:chOff x="704550" y="1744890"/>
                <a:chExt cx="370756" cy="307482"/>
              </a:xfrm>
            </p:grpSpPr>
            <p:sp>
              <p:nvSpPr>
                <p:cNvPr id="552" name="Google Shape;552;p38"/>
                <p:cNvSpPr/>
                <p:nvPr/>
              </p:nvSpPr>
              <p:spPr>
                <a:xfrm>
                  <a:off x="793249" y="1791799"/>
                  <a:ext cx="4373" cy="50"/>
                </a:xfrm>
                <a:custGeom>
                  <a:avLst/>
                  <a:gdLst/>
                  <a:ahLst/>
                  <a:cxnLst/>
                  <a:rect l="l" t="t" r="r" b="b"/>
                  <a:pathLst>
                    <a:path w="88" h="1" extrusionOk="0">
                      <a:moveTo>
                        <a:pt x="1" y="1"/>
                      </a:moveTo>
                      <a:lnTo>
                        <a:pt x="87" y="1"/>
                      </a:lnTo>
                      <a:lnTo>
                        <a:pt x="87" y="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8"/>
                <p:cNvSpPr/>
                <p:nvPr/>
              </p:nvSpPr>
              <p:spPr>
                <a:xfrm>
                  <a:off x="797572" y="1791799"/>
                  <a:ext cx="3628" cy="50"/>
                </a:xfrm>
                <a:custGeom>
                  <a:avLst/>
                  <a:gdLst/>
                  <a:ahLst/>
                  <a:cxnLst/>
                  <a:rect l="l" t="t" r="r" b="b"/>
                  <a:pathLst>
                    <a:path w="73" h="1" extrusionOk="0">
                      <a:moveTo>
                        <a:pt x="0" y="1"/>
                      </a:moveTo>
                      <a:lnTo>
                        <a:pt x="72" y="1"/>
                      </a:lnTo>
                      <a:lnTo>
                        <a:pt x="72" y="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8"/>
                <p:cNvSpPr/>
                <p:nvPr/>
              </p:nvSpPr>
              <p:spPr>
                <a:xfrm>
                  <a:off x="704550" y="1744890"/>
                  <a:ext cx="370756" cy="307482"/>
                </a:xfrm>
                <a:custGeom>
                  <a:avLst/>
                  <a:gdLst/>
                  <a:ahLst/>
                  <a:cxnLst/>
                  <a:rect l="l" t="t" r="r" b="b"/>
                  <a:pathLst>
                    <a:path w="7461" h="6188" extrusionOk="0">
                      <a:moveTo>
                        <a:pt x="1584" y="397"/>
                      </a:moveTo>
                      <a:cubicBezTo>
                        <a:pt x="2016" y="397"/>
                        <a:pt x="2708" y="599"/>
                        <a:pt x="3601" y="1535"/>
                      </a:cubicBezTo>
                      <a:lnTo>
                        <a:pt x="3730" y="1679"/>
                      </a:lnTo>
                      <a:lnTo>
                        <a:pt x="3874" y="1535"/>
                      </a:lnTo>
                      <a:cubicBezTo>
                        <a:pt x="4772" y="607"/>
                        <a:pt x="5460" y="401"/>
                        <a:pt x="5893" y="401"/>
                      </a:cubicBezTo>
                      <a:cubicBezTo>
                        <a:pt x="6071" y="401"/>
                        <a:pt x="6206" y="436"/>
                        <a:pt x="6294" y="469"/>
                      </a:cubicBezTo>
                      <a:cubicBezTo>
                        <a:pt x="6726" y="628"/>
                        <a:pt x="6999" y="1074"/>
                        <a:pt x="7043" y="1665"/>
                      </a:cubicBezTo>
                      <a:cubicBezTo>
                        <a:pt x="7043" y="1924"/>
                        <a:pt x="7014" y="2169"/>
                        <a:pt x="6956" y="2414"/>
                      </a:cubicBezTo>
                      <a:lnTo>
                        <a:pt x="3313" y="2414"/>
                      </a:lnTo>
                      <a:lnTo>
                        <a:pt x="3226" y="2889"/>
                      </a:lnTo>
                      <a:lnTo>
                        <a:pt x="2823" y="1204"/>
                      </a:lnTo>
                      <a:lnTo>
                        <a:pt x="2117" y="2673"/>
                      </a:lnTo>
                      <a:lnTo>
                        <a:pt x="605" y="2673"/>
                      </a:lnTo>
                      <a:cubicBezTo>
                        <a:pt x="475" y="2299"/>
                        <a:pt x="418" y="1967"/>
                        <a:pt x="432" y="1665"/>
                      </a:cubicBezTo>
                      <a:cubicBezTo>
                        <a:pt x="461" y="1074"/>
                        <a:pt x="749" y="628"/>
                        <a:pt x="1181" y="469"/>
                      </a:cubicBezTo>
                      <a:cubicBezTo>
                        <a:pt x="1267" y="426"/>
                        <a:pt x="1397" y="397"/>
                        <a:pt x="1584" y="397"/>
                      </a:cubicBezTo>
                      <a:close/>
                      <a:moveTo>
                        <a:pt x="2693" y="2371"/>
                      </a:moveTo>
                      <a:lnTo>
                        <a:pt x="3269" y="4790"/>
                      </a:lnTo>
                      <a:lnTo>
                        <a:pt x="3644" y="2803"/>
                      </a:lnTo>
                      <a:lnTo>
                        <a:pt x="6827" y="2803"/>
                      </a:lnTo>
                      <a:cubicBezTo>
                        <a:pt x="6337" y="4084"/>
                        <a:pt x="4969" y="5165"/>
                        <a:pt x="3730" y="5769"/>
                      </a:cubicBezTo>
                      <a:cubicBezTo>
                        <a:pt x="2117" y="4963"/>
                        <a:pt x="1210" y="3969"/>
                        <a:pt x="763" y="3062"/>
                      </a:cubicBezTo>
                      <a:lnTo>
                        <a:pt x="2362" y="3062"/>
                      </a:lnTo>
                      <a:lnTo>
                        <a:pt x="2693" y="2371"/>
                      </a:lnTo>
                      <a:close/>
                      <a:moveTo>
                        <a:pt x="1572" y="0"/>
                      </a:moveTo>
                      <a:cubicBezTo>
                        <a:pt x="1385" y="0"/>
                        <a:pt x="1206" y="31"/>
                        <a:pt x="1037" y="95"/>
                      </a:cubicBezTo>
                      <a:cubicBezTo>
                        <a:pt x="447" y="311"/>
                        <a:pt x="87" y="887"/>
                        <a:pt x="43" y="1650"/>
                      </a:cubicBezTo>
                      <a:cubicBezTo>
                        <a:pt x="0" y="2371"/>
                        <a:pt x="274" y="3177"/>
                        <a:pt x="807" y="3912"/>
                      </a:cubicBezTo>
                      <a:cubicBezTo>
                        <a:pt x="1426" y="4776"/>
                        <a:pt x="2376" y="5539"/>
                        <a:pt x="3557" y="6115"/>
                      </a:cubicBezTo>
                      <a:cubicBezTo>
                        <a:pt x="3615" y="6173"/>
                        <a:pt x="3673" y="6187"/>
                        <a:pt x="3730" y="6187"/>
                      </a:cubicBezTo>
                      <a:lnTo>
                        <a:pt x="3745" y="6187"/>
                      </a:lnTo>
                      <a:cubicBezTo>
                        <a:pt x="3802" y="6187"/>
                        <a:pt x="3860" y="6173"/>
                        <a:pt x="3917" y="6115"/>
                      </a:cubicBezTo>
                      <a:cubicBezTo>
                        <a:pt x="5098" y="5539"/>
                        <a:pt x="6049" y="4776"/>
                        <a:pt x="6654" y="3912"/>
                      </a:cubicBezTo>
                      <a:cubicBezTo>
                        <a:pt x="7187" y="3177"/>
                        <a:pt x="7460" y="2371"/>
                        <a:pt x="7417" y="1650"/>
                      </a:cubicBezTo>
                      <a:cubicBezTo>
                        <a:pt x="7388" y="887"/>
                        <a:pt x="7014" y="311"/>
                        <a:pt x="6423" y="95"/>
                      </a:cubicBezTo>
                      <a:cubicBezTo>
                        <a:pt x="6255" y="31"/>
                        <a:pt x="6075" y="0"/>
                        <a:pt x="5888" y="0"/>
                      </a:cubicBezTo>
                      <a:cubicBezTo>
                        <a:pt x="5228" y="0"/>
                        <a:pt x="4471" y="388"/>
                        <a:pt x="3730" y="1118"/>
                      </a:cubicBezTo>
                      <a:cubicBezTo>
                        <a:pt x="2990" y="388"/>
                        <a:pt x="2232" y="0"/>
                        <a:pt x="15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38"/>
              <p:cNvGrpSpPr/>
              <p:nvPr/>
            </p:nvGrpSpPr>
            <p:grpSpPr>
              <a:xfrm>
                <a:off x="8061565" y="2554687"/>
                <a:ext cx="448773" cy="449297"/>
                <a:chOff x="2611052" y="1646699"/>
                <a:chExt cx="448773" cy="449297"/>
              </a:xfrm>
            </p:grpSpPr>
            <p:sp>
              <p:nvSpPr>
                <p:cNvPr id="556" name="Google Shape;556;p38"/>
                <p:cNvSpPr/>
                <p:nvPr/>
              </p:nvSpPr>
              <p:spPr>
                <a:xfrm>
                  <a:off x="2689763" y="1890586"/>
                  <a:ext cx="4323" cy="745"/>
                </a:xfrm>
                <a:custGeom>
                  <a:avLst/>
                  <a:gdLst/>
                  <a:ahLst/>
                  <a:cxnLst/>
                  <a:rect l="l" t="t" r="r" b="b"/>
                  <a:pathLst>
                    <a:path w="87" h="15" extrusionOk="0">
                      <a:moveTo>
                        <a:pt x="0" y="0"/>
                      </a:moveTo>
                      <a:lnTo>
                        <a:pt x="0" y="15"/>
                      </a:lnTo>
                      <a:lnTo>
                        <a:pt x="87" y="15"/>
                      </a:lnTo>
                      <a:lnTo>
                        <a:pt x="8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8"/>
                <p:cNvSpPr/>
                <p:nvPr/>
              </p:nvSpPr>
              <p:spPr>
                <a:xfrm>
                  <a:off x="2611052" y="1646699"/>
                  <a:ext cx="448773" cy="449297"/>
                </a:xfrm>
                <a:custGeom>
                  <a:avLst/>
                  <a:gdLst/>
                  <a:ahLst/>
                  <a:cxnLst/>
                  <a:rect l="l" t="t" r="r" b="b"/>
                  <a:pathLst>
                    <a:path w="9031" h="9042" extrusionOk="0">
                      <a:moveTo>
                        <a:pt x="1872" y="1725"/>
                      </a:moveTo>
                      <a:cubicBezTo>
                        <a:pt x="1901" y="1725"/>
                        <a:pt x="1930" y="1740"/>
                        <a:pt x="1959" y="1769"/>
                      </a:cubicBezTo>
                      <a:lnTo>
                        <a:pt x="2348" y="2143"/>
                      </a:lnTo>
                      <a:lnTo>
                        <a:pt x="2175" y="2316"/>
                      </a:lnTo>
                      <a:lnTo>
                        <a:pt x="1786" y="1927"/>
                      </a:lnTo>
                      <a:cubicBezTo>
                        <a:pt x="1757" y="1913"/>
                        <a:pt x="1743" y="1884"/>
                        <a:pt x="1743" y="1855"/>
                      </a:cubicBezTo>
                      <a:cubicBezTo>
                        <a:pt x="1743" y="1812"/>
                        <a:pt x="1757" y="1783"/>
                        <a:pt x="1786" y="1769"/>
                      </a:cubicBezTo>
                      <a:cubicBezTo>
                        <a:pt x="1800" y="1740"/>
                        <a:pt x="1844" y="1725"/>
                        <a:pt x="1872" y="1725"/>
                      </a:cubicBezTo>
                      <a:close/>
                      <a:moveTo>
                        <a:pt x="3140" y="2129"/>
                      </a:moveTo>
                      <a:cubicBezTo>
                        <a:pt x="3241" y="2129"/>
                        <a:pt x="3356" y="2172"/>
                        <a:pt x="3428" y="2258"/>
                      </a:cubicBezTo>
                      <a:lnTo>
                        <a:pt x="6827" y="5657"/>
                      </a:lnTo>
                      <a:lnTo>
                        <a:pt x="5646" y="6838"/>
                      </a:lnTo>
                      <a:lnTo>
                        <a:pt x="5314" y="6492"/>
                      </a:lnTo>
                      <a:lnTo>
                        <a:pt x="5703" y="6104"/>
                      </a:lnTo>
                      <a:cubicBezTo>
                        <a:pt x="5790" y="6017"/>
                        <a:pt x="5790" y="5902"/>
                        <a:pt x="5703" y="5816"/>
                      </a:cubicBezTo>
                      <a:cubicBezTo>
                        <a:pt x="5667" y="5780"/>
                        <a:pt x="5617" y="5762"/>
                        <a:pt x="5566" y="5762"/>
                      </a:cubicBezTo>
                      <a:cubicBezTo>
                        <a:pt x="5516" y="5762"/>
                        <a:pt x="5466" y="5780"/>
                        <a:pt x="5430" y="5816"/>
                      </a:cubicBezTo>
                      <a:lnTo>
                        <a:pt x="5026" y="6219"/>
                      </a:lnTo>
                      <a:lnTo>
                        <a:pt x="4465" y="5657"/>
                      </a:lnTo>
                      <a:lnTo>
                        <a:pt x="4868" y="5254"/>
                      </a:lnTo>
                      <a:cubicBezTo>
                        <a:pt x="4940" y="5182"/>
                        <a:pt x="4940" y="5052"/>
                        <a:pt x="4868" y="4980"/>
                      </a:cubicBezTo>
                      <a:cubicBezTo>
                        <a:pt x="4825" y="4937"/>
                        <a:pt x="4774" y="4915"/>
                        <a:pt x="4724" y="4915"/>
                      </a:cubicBezTo>
                      <a:cubicBezTo>
                        <a:pt x="4674" y="4915"/>
                        <a:pt x="4623" y="4937"/>
                        <a:pt x="4580" y="4980"/>
                      </a:cubicBezTo>
                      <a:lnTo>
                        <a:pt x="4191" y="5369"/>
                      </a:lnTo>
                      <a:lnTo>
                        <a:pt x="3615" y="4807"/>
                      </a:lnTo>
                      <a:lnTo>
                        <a:pt x="4018" y="4419"/>
                      </a:lnTo>
                      <a:cubicBezTo>
                        <a:pt x="4090" y="4332"/>
                        <a:pt x="4090" y="4217"/>
                        <a:pt x="4018" y="4131"/>
                      </a:cubicBezTo>
                      <a:cubicBezTo>
                        <a:pt x="3982" y="4095"/>
                        <a:pt x="3932" y="4077"/>
                        <a:pt x="3881" y="4077"/>
                      </a:cubicBezTo>
                      <a:cubicBezTo>
                        <a:pt x="3831" y="4077"/>
                        <a:pt x="3781" y="4095"/>
                        <a:pt x="3745" y="4131"/>
                      </a:cubicBezTo>
                      <a:lnTo>
                        <a:pt x="3341" y="4534"/>
                      </a:lnTo>
                      <a:lnTo>
                        <a:pt x="2780" y="3958"/>
                      </a:lnTo>
                      <a:lnTo>
                        <a:pt x="3169" y="3569"/>
                      </a:lnTo>
                      <a:cubicBezTo>
                        <a:pt x="3255" y="3497"/>
                        <a:pt x="3255" y="3367"/>
                        <a:pt x="3169" y="3295"/>
                      </a:cubicBezTo>
                      <a:cubicBezTo>
                        <a:pt x="3133" y="3252"/>
                        <a:pt x="3082" y="3230"/>
                        <a:pt x="3032" y="3230"/>
                      </a:cubicBezTo>
                      <a:cubicBezTo>
                        <a:pt x="2981" y="3230"/>
                        <a:pt x="2931" y="3252"/>
                        <a:pt x="2895" y="3295"/>
                      </a:cubicBezTo>
                      <a:lnTo>
                        <a:pt x="2492" y="3684"/>
                      </a:lnTo>
                      <a:lnTo>
                        <a:pt x="2247" y="3439"/>
                      </a:lnTo>
                      <a:cubicBezTo>
                        <a:pt x="2088" y="3281"/>
                        <a:pt x="2088" y="3022"/>
                        <a:pt x="2247" y="2863"/>
                      </a:cubicBezTo>
                      <a:lnTo>
                        <a:pt x="2852" y="2258"/>
                      </a:lnTo>
                      <a:cubicBezTo>
                        <a:pt x="2938" y="2172"/>
                        <a:pt x="3039" y="2129"/>
                        <a:pt x="3140" y="2129"/>
                      </a:cubicBezTo>
                      <a:close/>
                      <a:moveTo>
                        <a:pt x="7475" y="5657"/>
                      </a:moveTo>
                      <a:cubicBezTo>
                        <a:pt x="7504" y="5657"/>
                        <a:pt x="7547" y="5672"/>
                        <a:pt x="7576" y="5700"/>
                      </a:cubicBezTo>
                      <a:cubicBezTo>
                        <a:pt x="7648" y="5758"/>
                        <a:pt x="7648" y="5859"/>
                        <a:pt x="7576" y="5931"/>
                      </a:cubicBezTo>
                      <a:lnTo>
                        <a:pt x="5919" y="7587"/>
                      </a:lnTo>
                      <a:cubicBezTo>
                        <a:pt x="5890" y="7616"/>
                        <a:pt x="5851" y="7630"/>
                        <a:pt x="5809" y="7630"/>
                      </a:cubicBezTo>
                      <a:cubicBezTo>
                        <a:pt x="5768" y="7630"/>
                        <a:pt x="5725" y="7616"/>
                        <a:pt x="5689" y="7587"/>
                      </a:cubicBezTo>
                      <a:cubicBezTo>
                        <a:pt x="5660" y="7558"/>
                        <a:pt x="5646" y="7515"/>
                        <a:pt x="5646" y="7472"/>
                      </a:cubicBezTo>
                      <a:cubicBezTo>
                        <a:pt x="5646" y="7429"/>
                        <a:pt x="5660" y="7385"/>
                        <a:pt x="5689" y="7357"/>
                      </a:cubicBezTo>
                      <a:lnTo>
                        <a:pt x="7360" y="5700"/>
                      </a:lnTo>
                      <a:cubicBezTo>
                        <a:pt x="7388" y="5672"/>
                        <a:pt x="7432" y="5657"/>
                        <a:pt x="7475" y="5657"/>
                      </a:cubicBezTo>
                      <a:close/>
                      <a:moveTo>
                        <a:pt x="7417" y="6694"/>
                      </a:moveTo>
                      <a:lnTo>
                        <a:pt x="7806" y="7083"/>
                      </a:lnTo>
                      <a:lnTo>
                        <a:pt x="7071" y="7817"/>
                      </a:lnTo>
                      <a:lnTo>
                        <a:pt x="6683" y="7429"/>
                      </a:lnTo>
                      <a:lnTo>
                        <a:pt x="7417" y="6694"/>
                      </a:lnTo>
                      <a:close/>
                      <a:moveTo>
                        <a:pt x="8483" y="7054"/>
                      </a:moveTo>
                      <a:cubicBezTo>
                        <a:pt x="8526" y="7054"/>
                        <a:pt x="8569" y="7069"/>
                        <a:pt x="8598" y="7097"/>
                      </a:cubicBezTo>
                      <a:cubicBezTo>
                        <a:pt x="8627" y="7126"/>
                        <a:pt x="8641" y="7169"/>
                        <a:pt x="8641" y="7213"/>
                      </a:cubicBezTo>
                      <a:cubicBezTo>
                        <a:pt x="8641" y="7256"/>
                        <a:pt x="8627" y="7285"/>
                        <a:pt x="8598" y="7313"/>
                      </a:cubicBezTo>
                      <a:lnTo>
                        <a:pt x="7316" y="8595"/>
                      </a:lnTo>
                      <a:cubicBezTo>
                        <a:pt x="7287" y="8624"/>
                        <a:pt x="7244" y="8638"/>
                        <a:pt x="7201" y="8638"/>
                      </a:cubicBezTo>
                      <a:cubicBezTo>
                        <a:pt x="7158" y="8638"/>
                        <a:pt x="7115" y="8624"/>
                        <a:pt x="7086" y="8595"/>
                      </a:cubicBezTo>
                      <a:cubicBezTo>
                        <a:pt x="7028" y="8538"/>
                        <a:pt x="7028" y="8437"/>
                        <a:pt x="7086" y="8379"/>
                      </a:cubicBezTo>
                      <a:lnTo>
                        <a:pt x="8368" y="7097"/>
                      </a:lnTo>
                      <a:cubicBezTo>
                        <a:pt x="8396" y="7069"/>
                        <a:pt x="8440" y="7054"/>
                        <a:pt x="8483" y="7054"/>
                      </a:cubicBezTo>
                      <a:close/>
                      <a:moveTo>
                        <a:pt x="216" y="1"/>
                      </a:moveTo>
                      <a:cubicBezTo>
                        <a:pt x="166" y="1"/>
                        <a:pt x="115" y="19"/>
                        <a:pt x="72" y="55"/>
                      </a:cubicBezTo>
                      <a:cubicBezTo>
                        <a:pt x="0" y="141"/>
                        <a:pt x="0" y="256"/>
                        <a:pt x="72" y="343"/>
                      </a:cubicBezTo>
                      <a:lnTo>
                        <a:pt x="1397" y="1653"/>
                      </a:lnTo>
                      <a:cubicBezTo>
                        <a:pt x="1368" y="1711"/>
                        <a:pt x="1354" y="1783"/>
                        <a:pt x="1354" y="1855"/>
                      </a:cubicBezTo>
                      <a:cubicBezTo>
                        <a:pt x="1354" y="1985"/>
                        <a:pt x="1411" y="2114"/>
                        <a:pt x="1498" y="2215"/>
                      </a:cubicBezTo>
                      <a:lnTo>
                        <a:pt x="1930" y="2633"/>
                      </a:lnTo>
                      <a:cubicBezTo>
                        <a:pt x="1656" y="2950"/>
                        <a:pt x="1671" y="3410"/>
                        <a:pt x="1973" y="3713"/>
                      </a:cubicBezTo>
                      <a:lnTo>
                        <a:pt x="5386" y="7126"/>
                      </a:lnTo>
                      <a:cubicBezTo>
                        <a:pt x="5300" y="7227"/>
                        <a:pt x="5257" y="7342"/>
                        <a:pt x="5257" y="7472"/>
                      </a:cubicBezTo>
                      <a:cubicBezTo>
                        <a:pt x="5257" y="7616"/>
                        <a:pt x="5314" y="7760"/>
                        <a:pt x="5415" y="7861"/>
                      </a:cubicBezTo>
                      <a:cubicBezTo>
                        <a:pt x="5530" y="7976"/>
                        <a:pt x="5660" y="8019"/>
                        <a:pt x="5804" y="8019"/>
                      </a:cubicBezTo>
                      <a:cubicBezTo>
                        <a:pt x="5948" y="8019"/>
                        <a:pt x="6092" y="7976"/>
                        <a:pt x="6193" y="7861"/>
                      </a:cubicBezTo>
                      <a:lnTo>
                        <a:pt x="6380" y="7673"/>
                      </a:lnTo>
                      <a:lnTo>
                        <a:pt x="6812" y="8106"/>
                      </a:lnTo>
                      <a:cubicBezTo>
                        <a:pt x="6596" y="8322"/>
                        <a:pt x="6596" y="8667"/>
                        <a:pt x="6812" y="8869"/>
                      </a:cubicBezTo>
                      <a:cubicBezTo>
                        <a:pt x="6913" y="8984"/>
                        <a:pt x="7057" y="9042"/>
                        <a:pt x="7201" y="9042"/>
                      </a:cubicBezTo>
                      <a:cubicBezTo>
                        <a:pt x="7345" y="9042"/>
                        <a:pt x="7489" y="8984"/>
                        <a:pt x="7590" y="8869"/>
                      </a:cubicBezTo>
                      <a:lnTo>
                        <a:pt x="8872" y="7601"/>
                      </a:lnTo>
                      <a:cubicBezTo>
                        <a:pt x="8973" y="7486"/>
                        <a:pt x="9030" y="7357"/>
                        <a:pt x="9030" y="7198"/>
                      </a:cubicBezTo>
                      <a:cubicBezTo>
                        <a:pt x="9030" y="7054"/>
                        <a:pt x="8973" y="6925"/>
                        <a:pt x="8872" y="6824"/>
                      </a:cubicBezTo>
                      <a:cubicBezTo>
                        <a:pt x="8771" y="6709"/>
                        <a:pt x="8627" y="6651"/>
                        <a:pt x="8483" y="6651"/>
                      </a:cubicBezTo>
                      <a:cubicBezTo>
                        <a:pt x="8339" y="6651"/>
                        <a:pt x="8195" y="6709"/>
                        <a:pt x="8094" y="6809"/>
                      </a:cubicBezTo>
                      <a:lnTo>
                        <a:pt x="7676" y="6392"/>
                      </a:lnTo>
                      <a:lnTo>
                        <a:pt x="7864" y="6204"/>
                      </a:lnTo>
                      <a:cubicBezTo>
                        <a:pt x="8080" y="5988"/>
                        <a:pt x="8080" y="5643"/>
                        <a:pt x="7864" y="5427"/>
                      </a:cubicBezTo>
                      <a:cubicBezTo>
                        <a:pt x="7748" y="5312"/>
                        <a:pt x="7619" y="5254"/>
                        <a:pt x="7475" y="5254"/>
                      </a:cubicBezTo>
                      <a:cubicBezTo>
                        <a:pt x="7345" y="5254"/>
                        <a:pt x="7215" y="5312"/>
                        <a:pt x="7115" y="5384"/>
                      </a:cubicBezTo>
                      <a:lnTo>
                        <a:pt x="3701" y="1970"/>
                      </a:lnTo>
                      <a:cubicBezTo>
                        <a:pt x="3548" y="1816"/>
                        <a:pt x="3349" y="1741"/>
                        <a:pt x="3148" y="1741"/>
                      </a:cubicBezTo>
                      <a:cubicBezTo>
                        <a:pt x="2974" y="1741"/>
                        <a:pt x="2798" y="1798"/>
                        <a:pt x="2650" y="1913"/>
                      </a:cubicBezTo>
                      <a:lnTo>
                        <a:pt x="2232" y="1481"/>
                      </a:lnTo>
                      <a:cubicBezTo>
                        <a:pt x="2124" y="1382"/>
                        <a:pt x="1990" y="1331"/>
                        <a:pt x="1856" y="1331"/>
                      </a:cubicBezTo>
                      <a:cubicBezTo>
                        <a:pt x="1793" y="1331"/>
                        <a:pt x="1730" y="1342"/>
                        <a:pt x="1671" y="1365"/>
                      </a:cubicBezTo>
                      <a:lnTo>
                        <a:pt x="360" y="55"/>
                      </a:lnTo>
                      <a:cubicBezTo>
                        <a:pt x="317" y="19"/>
                        <a:pt x="267"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 name="Google Shape;558;p38"/>
              <p:cNvGrpSpPr/>
              <p:nvPr/>
            </p:nvGrpSpPr>
            <p:grpSpPr>
              <a:xfrm>
                <a:off x="6893615" y="3809074"/>
                <a:ext cx="351475" cy="301370"/>
                <a:chOff x="2186640" y="1670849"/>
                <a:chExt cx="351475" cy="301370"/>
              </a:xfrm>
            </p:grpSpPr>
            <p:sp>
              <p:nvSpPr>
                <p:cNvPr id="559" name="Google Shape;559;p38"/>
                <p:cNvSpPr/>
                <p:nvPr/>
              </p:nvSpPr>
              <p:spPr>
                <a:xfrm>
                  <a:off x="2251785" y="1849044"/>
                  <a:ext cx="3628" cy="50"/>
                </a:xfrm>
                <a:custGeom>
                  <a:avLst/>
                  <a:gdLst/>
                  <a:ahLst/>
                  <a:cxnLst/>
                  <a:rect l="l" t="t" r="r" b="b"/>
                  <a:pathLst>
                    <a:path w="73" h="1" extrusionOk="0">
                      <a:moveTo>
                        <a:pt x="0" y="1"/>
                      </a:moveTo>
                      <a:lnTo>
                        <a:pt x="72" y="1"/>
                      </a:lnTo>
                      <a:lnTo>
                        <a:pt x="72" y="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8"/>
                <p:cNvSpPr/>
                <p:nvPr/>
              </p:nvSpPr>
              <p:spPr>
                <a:xfrm>
                  <a:off x="2186640" y="1670849"/>
                  <a:ext cx="351475" cy="301370"/>
                </a:xfrm>
                <a:custGeom>
                  <a:avLst/>
                  <a:gdLst/>
                  <a:ahLst/>
                  <a:cxnLst/>
                  <a:rect l="l" t="t" r="r" b="b"/>
                  <a:pathLst>
                    <a:path w="7073" h="6065" extrusionOk="0">
                      <a:moveTo>
                        <a:pt x="3760" y="390"/>
                      </a:moveTo>
                      <a:cubicBezTo>
                        <a:pt x="4292" y="390"/>
                        <a:pt x="4739" y="779"/>
                        <a:pt x="4840" y="1297"/>
                      </a:cubicBezTo>
                      <a:lnTo>
                        <a:pt x="2233" y="1297"/>
                      </a:lnTo>
                      <a:cubicBezTo>
                        <a:pt x="2334" y="779"/>
                        <a:pt x="2780" y="390"/>
                        <a:pt x="3313" y="390"/>
                      </a:cubicBezTo>
                      <a:close/>
                      <a:moveTo>
                        <a:pt x="6683" y="1715"/>
                      </a:moveTo>
                      <a:lnTo>
                        <a:pt x="6683" y="5675"/>
                      </a:lnTo>
                      <a:lnTo>
                        <a:pt x="390" y="5675"/>
                      </a:lnTo>
                      <a:lnTo>
                        <a:pt x="390" y="1715"/>
                      </a:lnTo>
                      <a:close/>
                      <a:moveTo>
                        <a:pt x="3313" y="1"/>
                      </a:moveTo>
                      <a:cubicBezTo>
                        <a:pt x="2550" y="1"/>
                        <a:pt x="1916" y="577"/>
                        <a:pt x="1830" y="1326"/>
                      </a:cubicBezTo>
                      <a:lnTo>
                        <a:pt x="1" y="1326"/>
                      </a:lnTo>
                      <a:lnTo>
                        <a:pt x="1" y="6064"/>
                      </a:lnTo>
                      <a:lnTo>
                        <a:pt x="7072" y="6064"/>
                      </a:lnTo>
                      <a:lnTo>
                        <a:pt x="7072" y="1326"/>
                      </a:lnTo>
                      <a:lnTo>
                        <a:pt x="5243" y="1326"/>
                      </a:lnTo>
                      <a:cubicBezTo>
                        <a:pt x="5157" y="577"/>
                        <a:pt x="4523" y="1"/>
                        <a:pt x="3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8"/>
                <p:cNvSpPr/>
                <p:nvPr/>
              </p:nvSpPr>
              <p:spPr>
                <a:xfrm>
                  <a:off x="2289004" y="1781066"/>
                  <a:ext cx="146742" cy="146784"/>
                </a:xfrm>
                <a:custGeom>
                  <a:avLst/>
                  <a:gdLst/>
                  <a:ahLst/>
                  <a:cxnLst/>
                  <a:rect l="l" t="t" r="r" b="b"/>
                  <a:pathLst>
                    <a:path w="2953" h="2954" extrusionOk="0">
                      <a:moveTo>
                        <a:pt x="1743" y="390"/>
                      </a:moveTo>
                      <a:lnTo>
                        <a:pt x="1743" y="1211"/>
                      </a:lnTo>
                      <a:lnTo>
                        <a:pt x="2564" y="1211"/>
                      </a:lnTo>
                      <a:lnTo>
                        <a:pt x="2564" y="1758"/>
                      </a:lnTo>
                      <a:lnTo>
                        <a:pt x="1743" y="1758"/>
                      </a:lnTo>
                      <a:lnTo>
                        <a:pt x="1743" y="2564"/>
                      </a:lnTo>
                      <a:lnTo>
                        <a:pt x="1210" y="2564"/>
                      </a:lnTo>
                      <a:lnTo>
                        <a:pt x="1210" y="1758"/>
                      </a:lnTo>
                      <a:lnTo>
                        <a:pt x="389" y="1758"/>
                      </a:lnTo>
                      <a:lnTo>
                        <a:pt x="389" y="1211"/>
                      </a:lnTo>
                      <a:lnTo>
                        <a:pt x="1210" y="1211"/>
                      </a:lnTo>
                      <a:lnTo>
                        <a:pt x="1210" y="390"/>
                      </a:lnTo>
                      <a:close/>
                      <a:moveTo>
                        <a:pt x="807" y="1"/>
                      </a:moveTo>
                      <a:lnTo>
                        <a:pt x="807" y="807"/>
                      </a:lnTo>
                      <a:lnTo>
                        <a:pt x="0" y="807"/>
                      </a:lnTo>
                      <a:lnTo>
                        <a:pt x="0" y="2147"/>
                      </a:lnTo>
                      <a:lnTo>
                        <a:pt x="807" y="2147"/>
                      </a:lnTo>
                      <a:lnTo>
                        <a:pt x="807" y="2953"/>
                      </a:lnTo>
                      <a:lnTo>
                        <a:pt x="2146" y="2953"/>
                      </a:lnTo>
                      <a:lnTo>
                        <a:pt x="2146" y="2147"/>
                      </a:lnTo>
                      <a:lnTo>
                        <a:pt x="2953" y="2147"/>
                      </a:lnTo>
                      <a:lnTo>
                        <a:pt x="2953" y="807"/>
                      </a:lnTo>
                      <a:lnTo>
                        <a:pt x="2146" y="807"/>
                      </a:lnTo>
                      <a:lnTo>
                        <a:pt x="21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2" name="Google Shape;562;p38"/>
            <p:cNvSpPr txBox="1"/>
            <p:nvPr/>
          </p:nvSpPr>
          <p:spPr>
            <a:xfrm>
              <a:off x="6840450" y="1951775"/>
              <a:ext cx="456300" cy="34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b="1">
                  <a:latin typeface="Fira Sans"/>
                  <a:ea typeface="Fira Sans"/>
                  <a:cs typeface="Fira Sans"/>
                  <a:sym typeface="Fira Sans"/>
                </a:rPr>
                <a:t>1</a:t>
              </a:r>
              <a:endParaRPr sz="1900" b="1">
                <a:latin typeface="Fira Sans"/>
                <a:ea typeface="Fira Sans"/>
                <a:cs typeface="Fira Sans"/>
                <a:sym typeface="Fira Sans"/>
              </a:endParaRPr>
            </a:p>
          </p:txBody>
        </p:sp>
        <p:sp>
          <p:nvSpPr>
            <p:cNvPr id="563" name="Google Shape;563;p38"/>
            <p:cNvSpPr txBox="1"/>
            <p:nvPr/>
          </p:nvSpPr>
          <p:spPr>
            <a:xfrm>
              <a:off x="6840450" y="3120775"/>
              <a:ext cx="456300" cy="34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b="1">
                  <a:latin typeface="Fira Sans"/>
                  <a:ea typeface="Fira Sans"/>
                  <a:cs typeface="Fira Sans"/>
                  <a:sym typeface="Fira Sans"/>
                </a:rPr>
                <a:t>3</a:t>
              </a:r>
              <a:endParaRPr sz="1900" b="1">
                <a:latin typeface="Fira Sans"/>
                <a:ea typeface="Fira Sans"/>
                <a:cs typeface="Fira Sans"/>
                <a:sym typeface="Fira Sans"/>
              </a:endParaRPr>
            </a:p>
          </p:txBody>
        </p:sp>
        <p:sp>
          <p:nvSpPr>
            <p:cNvPr id="564" name="Google Shape;564;p38"/>
            <p:cNvSpPr txBox="1"/>
            <p:nvPr/>
          </p:nvSpPr>
          <p:spPr>
            <a:xfrm>
              <a:off x="7419375" y="2549250"/>
              <a:ext cx="456300" cy="34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b="1">
                  <a:latin typeface="Fira Sans"/>
                  <a:ea typeface="Fira Sans"/>
                  <a:cs typeface="Fira Sans"/>
                  <a:sym typeface="Fira Sans"/>
                </a:rPr>
                <a:t>2</a:t>
              </a:r>
              <a:endParaRPr sz="1900" b="1">
                <a:latin typeface="Fira Sans"/>
                <a:ea typeface="Fira Sans"/>
                <a:cs typeface="Fira Sans"/>
                <a:sym typeface="Fira Sans"/>
              </a:endParaRPr>
            </a:p>
          </p:txBody>
        </p:sp>
        <p:sp>
          <p:nvSpPr>
            <p:cNvPr id="565" name="Google Shape;565;p38"/>
            <p:cNvSpPr txBox="1"/>
            <p:nvPr/>
          </p:nvSpPr>
          <p:spPr>
            <a:xfrm>
              <a:off x="6239275" y="2549250"/>
              <a:ext cx="456300" cy="34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b="1">
                  <a:latin typeface="Fira Sans"/>
                  <a:ea typeface="Fira Sans"/>
                  <a:cs typeface="Fira Sans"/>
                  <a:sym typeface="Fira Sans"/>
                </a:rPr>
                <a:t>4</a:t>
              </a:r>
              <a:endParaRPr sz="1900" b="1">
                <a:latin typeface="Fira Sans"/>
                <a:ea typeface="Fira Sans"/>
                <a:cs typeface="Fira Sans"/>
                <a:sym typeface="Fira Sans"/>
              </a:endParaRPr>
            </a:p>
          </p:txBody>
        </p:sp>
      </p:grpSp>
      <p:sp>
        <p:nvSpPr>
          <p:cNvPr id="566" name="Google Shape;566;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Aggregated Data - Models used</a:t>
            </a:r>
            <a:endParaRPr/>
          </a:p>
        </p:txBody>
      </p:sp>
      <p:pic>
        <p:nvPicPr>
          <p:cNvPr id="567" name="Google Shape;567;p38"/>
          <p:cNvPicPr preferRelativeResize="0"/>
          <p:nvPr/>
        </p:nvPicPr>
        <p:blipFill>
          <a:blip r:embed="rId3">
            <a:alphaModFix/>
          </a:blip>
          <a:stretch>
            <a:fillRect/>
          </a:stretch>
        </p:blipFill>
        <p:spPr>
          <a:xfrm>
            <a:off x="1325175" y="1741678"/>
            <a:ext cx="1617124" cy="756900"/>
          </a:xfrm>
          <a:prstGeom prst="rect">
            <a:avLst/>
          </a:prstGeom>
          <a:noFill/>
          <a:ln>
            <a:noFill/>
          </a:ln>
        </p:spPr>
      </p:pic>
      <p:pic>
        <p:nvPicPr>
          <p:cNvPr id="568" name="Google Shape;568;p38"/>
          <p:cNvPicPr preferRelativeResize="0"/>
          <p:nvPr/>
        </p:nvPicPr>
        <p:blipFill>
          <a:blip r:embed="rId4">
            <a:alphaModFix/>
          </a:blip>
          <a:stretch>
            <a:fillRect/>
          </a:stretch>
        </p:blipFill>
        <p:spPr>
          <a:xfrm>
            <a:off x="5736298" y="4148899"/>
            <a:ext cx="2673527" cy="756900"/>
          </a:xfrm>
          <a:prstGeom prst="rect">
            <a:avLst/>
          </a:prstGeom>
          <a:noFill/>
          <a:ln>
            <a:noFill/>
          </a:ln>
        </p:spPr>
      </p:pic>
      <p:pic>
        <p:nvPicPr>
          <p:cNvPr id="569" name="Google Shape;569;p38"/>
          <p:cNvPicPr preferRelativeResize="0"/>
          <p:nvPr/>
        </p:nvPicPr>
        <p:blipFill>
          <a:blip r:embed="rId5">
            <a:alphaModFix/>
          </a:blip>
          <a:stretch>
            <a:fillRect/>
          </a:stretch>
        </p:blipFill>
        <p:spPr>
          <a:xfrm>
            <a:off x="6267800" y="1745113"/>
            <a:ext cx="1617125" cy="1143066"/>
          </a:xfrm>
          <a:prstGeom prst="rect">
            <a:avLst/>
          </a:prstGeom>
          <a:noFill/>
          <a:ln>
            <a:noFill/>
          </a:ln>
        </p:spPr>
      </p:pic>
      <p:pic>
        <p:nvPicPr>
          <p:cNvPr id="570" name="Google Shape;570;p38"/>
          <p:cNvPicPr preferRelativeResize="0"/>
          <p:nvPr/>
        </p:nvPicPr>
        <p:blipFill>
          <a:blip r:embed="rId6">
            <a:alphaModFix/>
          </a:blip>
          <a:stretch>
            <a:fillRect/>
          </a:stretch>
        </p:blipFill>
        <p:spPr>
          <a:xfrm>
            <a:off x="722587" y="3891450"/>
            <a:ext cx="2821549" cy="572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Aggregated Data - Model Performance</a:t>
            </a:r>
            <a:endParaRPr/>
          </a:p>
        </p:txBody>
      </p:sp>
      <p:grpSp>
        <p:nvGrpSpPr>
          <p:cNvPr id="576" name="Google Shape;576;p39"/>
          <p:cNvGrpSpPr/>
          <p:nvPr/>
        </p:nvGrpSpPr>
        <p:grpSpPr>
          <a:xfrm>
            <a:off x="1277078" y="1579198"/>
            <a:ext cx="511702" cy="2206452"/>
            <a:chOff x="3228309" y="1143550"/>
            <a:chExt cx="586343" cy="2528595"/>
          </a:xfrm>
        </p:grpSpPr>
        <p:sp>
          <p:nvSpPr>
            <p:cNvPr id="577" name="Google Shape;577;p39"/>
            <p:cNvSpPr/>
            <p:nvPr/>
          </p:nvSpPr>
          <p:spPr>
            <a:xfrm>
              <a:off x="3260041" y="1414125"/>
              <a:ext cx="532261" cy="2242686"/>
            </a:xfrm>
            <a:custGeom>
              <a:avLst/>
              <a:gdLst/>
              <a:ahLst/>
              <a:cxnLst/>
              <a:rect l="l" t="t" r="r" b="b"/>
              <a:pathLst>
                <a:path w="6525" h="27494" extrusionOk="0">
                  <a:moveTo>
                    <a:pt x="101" y="0"/>
                  </a:moveTo>
                  <a:cubicBezTo>
                    <a:pt x="101" y="0"/>
                    <a:pt x="0" y="24282"/>
                    <a:pt x="101" y="25132"/>
                  </a:cubicBezTo>
                  <a:cubicBezTo>
                    <a:pt x="201" y="25959"/>
                    <a:pt x="1135" y="27494"/>
                    <a:pt x="3016" y="27494"/>
                  </a:cubicBezTo>
                  <a:cubicBezTo>
                    <a:pt x="3033" y="27494"/>
                    <a:pt x="3050" y="27494"/>
                    <a:pt x="3068" y="27494"/>
                  </a:cubicBezTo>
                  <a:cubicBezTo>
                    <a:pt x="4393" y="27479"/>
                    <a:pt x="5891" y="27134"/>
                    <a:pt x="6208" y="24973"/>
                  </a:cubicBezTo>
                  <a:cubicBezTo>
                    <a:pt x="6524" y="22813"/>
                    <a:pt x="6308" y="14"/>
                    <a:pt x="6308" y="14"/>
                  </a:cubicBezTo>
                  <a:lnTo>
                    <a:pt x="1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9"/>
            <p:cNvSpPr/>
            <p:nvPr/>
          </p:nvSpPr>
          <p:spPr>
            <a:xfrm>
              <a:off x="3310534" y="1300169"/>
              <a:ext cx="421811" cy="242018"/>
            </a:xfrm>
            <a:custGeom>
              <a:avLst/>
              <a:gdLst/>
              <a:ahLst/>
              <a:cxnLst/>
              <a:rect l="l" t="t" r="r" b="b"/>
              <a:pathLst>
                <a:path w="5171" h="2967" extrusionOk="0">
                  <a:moveTo>
                    <a:pt x="462" y="0"/>
                  </a:moveTo>
                  <a:cubicBezTo>
                    <a:pt x="217" y="0"/>
                    <a:pt x="15" y="202"/>
                    <a:pt x="15" y="461"/>
                  </a:cubicBezTo>
                  <a:lnTo>
                    <a:pt x="1" y="2492"/>
                  </a:lnTo>
                  <a:cubicBezTo>
                    <a:pt x="1" y="2736"/>
                    <a:pt x="202" y="2938"/>
                    <a:pt x="447" y="2938"/>
                  </a:cubicBezTo>
                  <a:lnTo>
                    <a:pt x="4710" y="2967"/>
                  </a:lnTo>
                  <a:cubicBezTo>
                    <a:pt x="4955" y="2967"/>
                    <a:pt x="5157" y="2765"/>
                    <a:pt x="5157" y="2506"/>
                  </a:cubicBezTo>
                  <a:lnTo>
                    <a:pt x="5171" y="475"/>
                  </a:lnTo>
                  <a:cubicBezTo>
                    <a:pt x="5171" y="230"/>
                    <a:pt x="4984" y="14"/>
                    <a:pt x="4739" y="14"/>
                  </a:cubicBezTo>
                  <a:lnTo>
                    <a:pt x="462" y="0"/>
                  </a:lnTo>
                  <a:close/>
                </a:path>
              </a:pathLst>
            </a:custGeom>
            <a:solidFill>
              <a:srgbClr val="132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9"/>
            <p:cNvSpPr/>
            <p:nvPr/>
          </p:nvSpPr>
          <p:spPr>
            <a:xfrm>
              <a:off x="3248294" y="1387043"/>
              <a:ext cx="540499" cy="2285102"/>
            </a:xfrm>
            <a:custGeom>
              <a:avLst/>
              <a:gdLst/>
              <a:ahLst/>
              <a:cxnLst/>
              <a:rect l="l" t="t" r="r" b="b"/>
              <a:pathLst>
                <a:path w="6626" h="28014" extrusionOk="0">
                  <a:moveTo>
                    <a:pt x="404" y="404"/>
                  </a:moveTo>
                  <a:cubicBezTo>
                    <a:pt x="548" y="418"/>
                    <a:pt x="764" y="447"/>
                    <a:pt x="1023" y="476"/>
                  </a:cubicBezTo>
                  <a:cubicBezTo>
                    <a:pt x="1613" y="534"/>
                    <a:pt x="2449" y="548"/>
                    <a:pt x="3327" y="548"/>
                  </a:cubicBezTo>
                  <a:cubicBezTo>
                    <a:pt x="4379" y="548"/>
                    <a:pt x="5358" y="519"/>
                    <a:pt x="5948" y="476"/>
                  </a:cubicBezTo>
                  <a:cubicBezTo>
                    <a:pt x="6064" y="462"/>
                    <a:pt x="6164" y="447"/>
                    <a:pt x="6251" y="433"/>
                  </a:cubicBezTo>
                  <a:lnTo>
                    <a:pt x="6251" y="433"/>
                  </a:lnTo>
                  <a:lnTo>
                    <a:pt x="6222" y="24974"/>
                  </a:lnTo>
                  <a:cubicBezTo>
                    <a:pt x="6222" y="25636"/>
                    <a:pt x="5963" y="26227"/>
                    <a:pt x="5545" y="26702"/>
                  </a:cubicBezTo>
                  <a:cubicBezTo>
                    <a:pt x="5036" y="27268"/>
                    <a:pt x="4278" y="27639"/>
                    <a:pt x="3419" y="27639"/>
                  </a:cubicBezTo>
                  <a:cubicBezTo>
                    <a:pt x="3403" y="27639"/>
                    <a:pt x="3387" y="27639"/>
                    <a:pt x="3370" y="27638"/>
                  </a:cubicBezTo>
                  <a:lnTo>
                    <a:pt x="3198" y="27638"/>
                  </a:lnTo>
                  <a:cubicBezTo>
                    <a:pt x="2434" y="27638"/>
                    <a:pt x="1757" y="27365"/>
                    <a:pt x="1253" y="26904"/>
                  </a:cubicBezTo>
                  <a:cubicBezTo>
                    <a:pt x="706" y="26414"/>
                    <a:pt x="375" y="25723"/>
                    <a:pt x="375" y="24960"/>
                  </a:cubicBezTo>
                  <a:lnTo>
                    <a:pt x="404" y="404"/>
                  </a:lnTo>
                  <a:close/>
                  <a:moveTo>
                    <a:pt x="260" y="1"/>
                  </a:moveTo>
                  <a:cubicBezTo>
                    <a:pt x="202" y="1"/>
                    <a:pt x="144" y="15"/>
                    <a:pt x="101" y="44"/>
                  </a:cubicBezTo>
                  <a:cubicBezTo>
                    <a:pt x="58" y="73"/>
                    <a:pt x="44" y="130"/>
                    <a:pt x="29" y="188"/>
                  </a:cubicBezTo>
                  <a:lnTo>
                    <a:pt x="0" y="24960"/>
                  </a:lnTo>
                  <a:cubicBezTo>
                    <a:pt x="0" y="25824"/>
                    <a:pt x="389" y="26630"/>
                    <a:pt x="1008" y="27177"/>
                  </a:cubicBezTo>
                  <a:cubicBezTo>
                    <a:pt x="1585" y="27696"/>
                    <a:pt x="2348" y="28013"/>
                    <a:pt x="3198" y="28013"/>
                  </a:cubicBezTo>
                  <a:lnTo>
                    <a:pt x="3370" y="28013"/>
                  </a:lnTo>
                  <a:cubicBezTo>
                    <a:pt x="3387" y="28013"/>
                    <a:pt x="3403" y="28013"/>
                    <a:pt x="3419" y="28013"/>
                  </a:cubicBezTo>
                  <a:cubicBezTo>
                    <a:pt x="4379" y="28013"/>
                    <a:pt x="5238" y="27598"/>
                    <a:pt x="5819" y="26947"/>
                  </a:cubicBezTo>
                  <a:cubicBezTo>
                    <a:pt x="6294" y="26414"/>
                    <a:pt x="6582" y="25737"/>
                    <a:pt x="6596" y="24988"/>
                  </a:cubicBezTo>
                  <a:lnTo>
                    <a:pt x="6625" y="217"/>
                  </a:lnTo>
                  <a:cubicBezTo>
                    <a:pt x="6625" y="159"/>
                    <a:pt x="6596" y="102"/>
                    <a:pt x="6553" y="73"/>
                  </a:cubicBezTo>
                  <a:cubicBezTo>
                    <a:pt x="6521" y="40"/>
                    <a:pt x="6480" y="24"/>
                    <a:pt x="6438" y="24"/>
                  </a:cubicBezTo>
                  <a:cubicBezTo>
                    <a:pt x="6424" y="24"/>
                    <a:pt x="6409" y="26"/>
                    <a:pt x="6395" y="30"/>
                  </a:cubicBezTo>
                  <a:cubicBezTo>
                    <a:pt x="6395" y="30"/>
                    <a:pt x="6222" y="73"/>
                    <a:pt x="5920" y="102"/>
                  </a:cubicBezTo>
                  <a:cubicBezTo>
                    <a:pt x="5358" y="145"/>
                    <a:pt x="4364" y="188"/>
                    <a:pt x="3327" y="188"/>
                  </a:cubicBezTo>
                  <a:cubicBezTo>
                    <a:pt x="2449" y="174"/>
                    <a:pt x="1628" y="159"/>
                    <a:pt x="1052" y="116"/>
                  </a:cubicBezTo>
                  <a:cubicBezTo>
                    <a:pt x="562" y="73"/>
                    <a:pt x="260" y="1"/>
                    <a:pt x="260" y="1"/>
                  </a:cubicBezTo>
                  <a:close/>
                </a:path>
              </a:pathLst>
            </a:custGeom>
            <a:solidFill>
              <a:srgbClr val="132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9"/>
            <p:cNvSpPr/>
            <p:nvPr/>
          </p:nvSpPr>
          <p:spPr>
            <a:xfrm>
              <a:off x="3318773" y="1856980"/>
              <a:ext cx="399542" cy="1729366"/>
            </a:xfrm>
            <a:custGeom>
              <a:avLst/>
              <a:gdLst/>
              <a:ahLst/>
              <a:cxnLst/>
              <a:rect l="l" t="t" r="r" b="b"/>
              <a:pathLst>
                <a:path w="4898" h="21201" extrusionOk="0">
                  <a:moveTo>
                    <a:pt x="0" y="1"/>
                  </a:moveTo>
                  <a:lnTo>
                    <a:pt x="0" y="18810"/>
                  </a:lnTo>
                  <a:cubicBezTo>
                    <a:pt x="0" y="20207"/>
                    <a:pt x="1052" y="21200"/>
                    <a:pt x="2362" y="21200"/>
                  </a:cubicBezTo>
                  <a:lnTo>
                    <a:pt x="2506" y="21200"/>
                  </a:lnTo>
                  <a:cubicBezTo>
                    <a:pt x="3817" y="21200"/>
                    <a:pt x="4883" y="20221"/>
                    <a:pt x="4897" y="18824"/>
                  </a:cubicBezTo>
                  <a:lnTo>
                    <a:pt x="4897" y="1"/>
                  </a:lnTo>
                  <a:close/>
                </a:path>
              </a:pathLst>
            </a:custGeom>
            <a:solidFill>
              <a:srgbClr val="1DA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9"/>
            <p:cNvSpPr/>
            <p:nvPr/>
          </p:nvSpPr>
          <p:spPr>
            <a:xfrm>
              <a:off x="3228309" y="1143550"/>
              <a:ext cx="586343" cy="247239"/>
            </a:xfrm>
            <a:custGeom>
              <a:avLst/>
              <a:gdLst/>
              <a:ahLst/>
              <a:cxnLst/>
              <a:rect l="l" t="t" r="r" b="b"/>
              <a:pathLst>
                <a:path w="7188" h="3031" extrusionOk="0">
                  <a:moveTo>
                    <a:pt x="2274" y="1"/>
                  </a:moveTo>
                  <a:cubicBezTo>
                    <a:pt x="1211" y="1"/>
                    <a:pt x="368" y="15"/>
                    <a:pt x="332" y="62"/>
                  </a:cubicBezTo>
                  <a:cubicBezTo>
                    <a:pt x="145" y="149"/>
                    <a:pt x="15" y="350"/>
                    <a:pt x="15" y="566"/>
                  </a:cubicBezTo>
                  <a:lnTo>
                    <a:pt x="1" y="2237"/>
                  </a:lnTo>
                  <a:cubicBezTo>
                    <a:pt x="1" y="2525"/>
                    <a:pt x="173" y="2741"/>
                    <a:pt x="476" y="2799"/>
                  </a:cubicBezTo>
                  <a:cubicBezTo>
                    <a:pt x="937" y="2928"/>
                    <a:pt x="2146" y="3029"/>
                    <a:pt x="3572" y="3029"/>
                  </a:cubicBezTo>
                  <a:cubicBezTo>
                    <a:pt x="3675" y="3030"/>
                    <a:pt x="3776" y="3031"/>
                    <a:pt x="3876" y="3031"/>
                  </a:cubicBezTo>
                  <a:cubicBezTo>
                    <a:pt x="5141" y="3031"/>
                    <a:pt x="6201" y="2949"/>
                    <a:pt x="6654" y="2842"/>
                  </a:cubicBezTo>
                  <a:cubicBezTo>
                    <a:pt x="6957" y="2784"/>
                    <a:pt x="7173" y="2568"/>
                    <a:pt x="7173" y="2266"/>
                  </a:cubicBezTo>
                  <a:lnTo>
                    <a:pt x="7187" y="595"/>
                  </a:lnTo>
                  <a:cubicBezTo>
                    <a:pt x="7187" y="336"/>
                    <a:pt x="7000" y="105"/>
                    <a:pt x="6755" y="48"/>
                  </a:cubicBezTo>
                  <a:cubicBezTo>
                    <a:pt x="6755" y="48"/>
                    <a:pt x="4165" y="1"/>
                    <a:pt x="2274" y="1"/>
                  </a:cubicBezTo>
                  <a:close/>
                </a:path>
              </a:pathLst>
            </a:custGeom>
            <a:solidFill>
              <a:srgbClr val="132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 name="Google Shape;582;p39"/>
          <p:cNvGrpSpPr/>
          <p:nvPr/>
        </p:nvGrpSpPr>
        <p:grpSpPr>
          <a:xfrm>
            <a:off x="5479288" y="1579198"/>
            <a:ext cx="511630" cy="2206452"/>
            <a:chOff x="7284596" y="1143550"/>
            <a:chExt cx="586262" cy="2528595"/>
          </a:xfrm>
        </p:grpSpPr>
        <p:sp>
          <p:nvSpPr>
            <p:cNvPr id="583" name="Google Shape;583;p39"/>
            <p:cNvSpPr/>
            <p:nvPr/>
          </p:nvSpPr>
          <p:spPr>
            <a:xfrm>
              <a:off x="7316328" y="1414125"/>
              <a:ext cx="533403" cy="2242930"/>
            </a:xfrm>
            <a:custGeom>
              <a:avLst/>
              <a:gdLst/>
              <a:ahLst/>
              <a:cxnLst/>
              <a:rect l="l" t="t" r="r" b="b"/>
              <a:pathLst>
                <a:path w="6539" h="27497" extrusionOk="0">
                  <a:moveTo>
                    <a:pt x="115" y="0"/>
                  </a:moveTo>
                  <a:cubicBezTo>
                    <a:pt x="115" y="0"/>
                    <a:pt x="0" y="24282"/>
                    <a:pt x="115" y="25132"/>
                  </a:cubicBezTo>
                  <a:cubicBezTo>
                    <a:pt x="214" y="25945"/>
                    <a:pt x="1091" y="27497"/>
                    <a:pt x="2867" y="27497"/>
                  </a:cubicBezTo>
                  <a:cubicBezTo>
                    <a:pt x="2914" y="27497"/>
                    <a:pt x="2962" y="27496"/>
                    <a:pt x="3010" y="27494"/>
                  </a:cubicBezTo>
                  <a:cubicBezTo>
                    <a:pt x="4321" y="27436"/>
                    <a:pt x="5905" y="27134"/>
                    <a:pt x="6222" y="24973"/>
                  </a:cubicBezTo>
                  <a:cubicBezTo>
                    <a:pt x="6539" y="22813"/>
                    <a:pt x="6323" y="14"/>
                    <a:pt x="6323" y="14"/>
                  </a:cubicBezTo>
                  <a:lnTo>
                    <a:pt x="1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9"/>
            <p:cNvSpPr/>
            <p:nvPr/>
          </p:nvSpPr>
          <p:spPr>
            <a:xfrm>
              <a:off x="7366821" y="1300169"/>
              <a:ext cx="423035" cy="242018"/>
            </a:xfrm>
            <a:custGeom>
              <a:avLst/>
              <a:gdLst/>
              <a:ahLst/>
              <a:cxnLst/>
              <a:rect l="l" t="t" r="r" b="b"/>
              <a:pathLst>
                <a:path w="5186" h="2967" extrusionOk="0">
                  <a:moveTo>
                    <a:pt x="461" y="0"/>
                  </a:moveTo>
                  <a:cubicBezTo>
                    <a:pt x="216" y="0"/>
                    <a:pt x="15" y="202"/>
                    <a:pt x="15" y="461"/>
                  </a:cubicBezTo>
                  <a:lnTo>
                    <a:pt x="0" y="2492"/>
                  </a:lnTo>
                  <a:cubicBezTo>
                    <a:pt x="0" y="2736"/>
                    <a:pt x="202" y="2938"/>
                    <a:pt x="447" y="2938"/>
                  </a:cubicBezTo>
                  <a:lnTo>
                    <a:pt x="4724" y="2967"/>
                  </a:lnTo>
                  <a:cubicBezTo>
                    <a:pt x="4969" y="2967"/>
                    <a:pt x="5171" y="2765"/>
                    <a:pt x="5171" y="2506"/>
                  </a:cubicBezTo>
                  <a:lnTo>
                    <a:pt x="5185" y="475"/>
                  </a:lnTo>
                  <a:cubicBezTo>
                    <a:pt x="5185" y="230"/>
                    <a:pt x="4984" y="14"/>
                    <a:pt x="4739" y="14"/>
                  </a:cubicBezTo>
                  <a:lnTo>
                    <a:pt x="461" y="0"/>
                  </a:lnTo>
                  <a:close/>
                </a:path>
              </a:pathLst>
            </a:custGeom>
            <a:solidFill>
              <a:srgbClr val="132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9"/>
            <p:cNvSpPr/>
            <p:nvPr/>
          </p:nvSpPr>
          <p:spPr>
            <a:xfrm>
              <a:off x="7305723" y="1387043"/>
              <a:ext cx="539357" cy="2285102"/>
            </a:xfrm>
            <a:custGeom>
              <a:avLst/>
              <a:gdLst/>
              <a:ahLst/>
              <a:cxnLst/>
              <a:rect l="l" t="t" r="r" b="b"/>
              <a:pathLst>
                <a:path w="6612" h="28014" extrusionOk="0">
                  <a:moveTo>
                    <a:pt x="404" y="404"/>
                  </a:moveTo>
                  <a:cubicBezTo>
                    <a:pt x="548" y="418"/>
                    <a:pt x="749" y="447"/>
                    <a:pt x="1009" y="476"/>
                  </a:cubicBezTo>
                  <a:cubicBezTo>
                    <a:pt x="1599" y="534"/>
                    <a:pt x="2434" y="548"/>
                    <a:pt x="3313" y="548"/>
                  </a:cubicBezTo>
                  <a:cubicBezTo>
                    <a:pt x="4379" y="548"/>
                    <a:pt x="5358" y="519"/>
                    <a:pt x="5934" y="476"/>
                  </a:cubicBezTo>
                  <a:cubicBezTo>
                    <a:pt x="6064" y="462"/>
                    <a:pt x="6165" y="447"/>
                    <a:pt x="6251" y="433"/>
                  </a:cubicBezTo>
                  <a:lnTo>
                    <a:pt x="6251" y="433"/>
                  </a:lnTo>
                  <a:lnTo>
                    <a:pt x="6222" y="24974"/>
                  </a:lnTo>
                  <a:cubicBezTo>
                    <a:pt x="6208" y="25636"/>
                    <a:pt x="5963" y="26227"/>
                    <a:pt x="5545" y="26702"/>
                  </a:cubicBezTo>
                  <a:cubicBezTo>
                    <a:pt x="5022" y="27268"/>
                    <a:pt x="4264" y="27639"/>
                    <a:pt x="3405" y="27639"/>
                  </a:cubicBezTo>
                  <a:cubicBezTo>
                    <a:pt x="3389" y="27639"/>
                    <a:pt x="3373" y="27639"/>
                    <a:pt x="3356" y="27638"/>
                  </a:cubicBezTo>
                  <a:lnTo>
                    <a:pt x="3183" y="27638"/>
                  </a:lnTo>
                  <a:cubicBezTo>
                    <a:pt x="2434" y="27638"/>
                    <a:pt x="1758" y="27365"/>
                    <a:pt x="1239" y="26904"/>
                  </a:cubicBezTo>
                  <a:cubicBezTo>
                    <a:pt x="692" y="26414"/>
                    <a:pt x="361" y="25723"/>
                    <a:pt x="361" y="24960"/>
                  </a:cubicBezTo>
                  <a:lnTo>
                    <a:pt x="404" y="404"/>
                  </a:lnTo>
                  <a:close/>
                  <a:moveTo>
                    <a:pt x="245" y="1"/>
                  </a:moveTo>
                  <a:cubicBezTo>
                    <a:pt x="188" y="1"/>
                    <a:pt x="130" y="15"/>
                    <a:pt x="101" y="44"/>
                  </a:cubicBezTo>
                  <a:cubicBezTo>
                    <a:pt x="58" y="73"/>
                    <a:pt x="29" y="130"/>
                    <a:pt x="29" y="188"/>
                  </a:cubicBezTo>
                  <a:lnTo>
                    <a:pt x="1" y="24960"/>
                  </a:lnTo>
                  <a:cubicBezTo>
                    <a:pt x="1" y="25824"/>
                    <a:pt x="375" y="26630"/>
                    <a:pt x="994" y="27177"/>
                  </a:cubicBezTo>
                  <a:cubicBezTo>
                    <a:pt x="1570" y="27696"/>
                    <a:pt x="2334" y="28013"/>
                    <a:pt x="3183" y="28013"/>
                  </a:cubicBezTo>
                  <a:lnTo>
                    <a:pt x="3356" y="28013"/>
                  </a:lnTo>
                  <a:cubicBezTo>
                    <a:pt x="3373" y="28013"/>
                    <a:pt x="3389" y="28013"/>
                    <a:pt x="3405" y="28013"/>
                  </a:cubicBezTo>
                  <a:cubicBezTo>
                    <a:pt x="4365" y="28013"/>
                    <a:pt x="5238" y="27598"/>
                    <a:pt x="5819" y="26947"/>
                  </a:cubicBezTo>
                  <a:cubicBezTo>
                    <a:pt x="6294" y="26414"/>
                    <a:pt x="6582" y="25737"/>
                    <a:pt x="6582" y="24988"/>
                  </a:cubicBezTo>
                  <a:lnTo>
                    <a:pt x="6611" y="217"/>
                  </a:lnTo>
                  <a:cubicBezTo>
                    <a:pt x="6611" y="159"/>
                    <a:pt x="6582" y="102"/>
                    <a:pt x="6539" y="73"/>
                  </a:cubicBezTo>
                  <a:cubicBezTo>
                    <a:pt x="6507" y="40"/>
                    <a:pt x="6466" y="24"/>
                    <a:pt x="6424" y="24"/>
                  </a:cubicBezTo>
                  <a:cubicBezTo>
                    <a:pt x="6409" y="24"/>
                    <a:pt x="6395" y="26"/>
                    <a:pt x="6381" y="30"/>
                  </a:cubicBezTo>
                  <a:cubicBezTo>
                    <a:pt x="6381" y="30"/>
                    <a:pt x="6208" y="73"/>
                    <a:pt x="5905" y="102"/>
                  </a:cubicBezTo>
                  <a:cubicBezTo>
                    <a:pt x="5344" y="145"/>
                    <a:pt x="4364" y="188"/>
                    <a:pt x="3327" y="188"/>
                  </a:cubicBezTo>
                  <a:cubicBezTo>
                    <a:pt x="2449" y="174"/>
                    <a:pt x="1614" y="159"/>
                    <a:pt x="1052" y="116"/>
                  </a:cubicBezTo>
                  <a:cubicBezTo>
                    <a:pt x="562" y="73"/>
                    <a:pt x="245" y="1"/>
                    <a:pt x="245" y="1"/>
                  </a:cubicBezTo>
                  <a:close/>
                </a:path>
              </a:pathLst>
            </a:custGeom>
            <a:solidFill>
              <a:srgbClr val="132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9"/>
            <p:cNvSpPr/>
            <p:nvPr/>
          </p:nvSpPr>
          <p:spPr>
            <a:xfrm>
              <a:off x="7375060" y="1690165"/>
              <a:ext cx="399461" cy="1896176"/>
            </a:xfrm>
            <a:custGeom>
              <a:avLst/>
              <a:gdLst/>
              <a:ahLst/>
              <a:cxnLst/>
              <a:rect l="l" t="t" r="r" b="b"/>
              <a:pathLst>
                <a:path w="4897" h="23246" extrusionOk="0">
                  <a:moveTo>
                    <a:pt x="15" y="1"/>
                  </a:moveTo>
                  <a:lnTo>
                    <a:pt x="15" y="20855"/>
                  </a:lnTo>
                  <a:cubicBezTo>
                    <a:pt x="0" y="22252"/>
                    <a:pt x="1066" y="23245"/>
                    <a:pt x="2377" y="23245"/>
                  </a:cubicBezTo>
                  <a:lnTo>
                    <a:pt x="2506" y="23245"/>
                  </a:lnTo>
                  <a:cubicBezTo>
                    <a:pt x="3817" y="23245"/>
                    <a:pt x="4897" y="22266"/>
                    <a:pt x="4897" y="20869"/>
                  </a:cubicBezTo>
                  <a:lnTo>
                    <a:pt x="4897" y="1"/>
                  </a:lnTo>
                  <a:close/>
                </a:path>
              </a:pathLst>
            </a:custGeom>
            <a:solidFill>
              <a:srgbClr val="008F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9"/>
            <p:cNvSpPr/>
            <p:nvPr/>
          </p:nvSpPr>
          <p:spPr>
            <a:xfrm>
              <a:off x="7284596" y="1143550"/>
              <a:ext cx="586262" cy="247239"/>
            </a:xfrm>
            <a:custGeom>
              <a:avLst/>
              <a:gdLst/>
              <a:ahLst/>
              <a:cxnLst/>
              <a:rect l="l" t="t" r="r" b="b"/>
              <a:pathLst>
                <a:path w="7187" h="3031" extrusionOk="0">
                  <a:moveTo>
                    <a:pt x="2282" y="1"/>
                  </a:moveTo>
                  <a:cubicBezTo>
                    <a:pt x="1218" y="1"/>
                    <a:pt x="377" y="15"/>
                    <a:pt x="346" y="62"/>
                  </a:cubicBezTo>
                  <a:cubicBezTo>
                    <a:pt x="144" y="149"/>
                    <a:pt x="15" y="350"/>
                    <a:pt x="15" y="566"/>
                  </a:cubicBezTo>
                  <a:lnTo>
                    <a:pt x="0" y="2237"/>
                  </a:lnTo>
                  <a:cubicBezTo>
                    <a:pt x="0" y="2525"/>
                    <a:pt x="173" y="2741"/>
                    <a:pt x="476" y="2799"/>
                  </a:cubicBezTo>
                  <a:cubicBezTo>
                    <a:pt x="936" y="2928"/>
                    <a:pt x="2146" y="3029"/>
                    <a:pt x="3572" y="3029"/>
                  </a:cubicBezTo>
                  <a:cubicBezTo>
                    <a:pt x="3674" y="3030"/>
                    <a:pt x="3776" y="3031"/>
                    <a:pt x="3876" y="3031"/>
                  </a:cubicBezTo>
                  <a:cubicBezTo>
                    <a:pt x="5143" y="3031"/>
                    <a:pt x="6214" y="2949"/>
                    <a:pt x="6654" y="2842"/>
                  </a:cubicBezTo>
                  <a:cubicBezTo>
                    <a:pt x="6971" y="2784"/>
                    <a:pt x="7172" y="2568"/>
                    <a:pt x="7172" y="2266"/>
                  </a:cubicBezTo>
                  <a:lnTo>
                    <a:pt x="7187" y="595"/>
                  </a:lnTo>
                  <a:cubicBezTo>
                    <a:pt x="7187" y="336"/>
                    <a:pt x="7014" y="105"/>
                    <a:pt x="6769" y="48"/>
                  </a:cubicBezTo>
                  <a:cubicBezTo>
                    <a:pt x="6769" y="48"/>
                    <a:pt x="4174" y="1"/>
                    <a:pt x="2282" y="1"/>
                  </a:cubicBezTo>
                  <a:close/>
                </a:path>
              </a:pathLst>
            </a:custGeom>
            <a:solidFill>
              <a:srgbClr val="132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 name="Google Shape;588;p39"/>
          <p:cNvGrpSpPr/>
          <p:nvPr/>
        </p:nvGrpSpPr>
        <p:grpSpPr>
          <a:xfrm>
            <a:off x="6903700" y="3855413"/>
            <a:ext cx="1743269" cy="1033500"/>
            <a:chOff x="4743775" y="1073600"/>
            <a:chExt cx="1997100" cy="1033500"/>
          </a:xfrm>
        </p:grpSpPr>
        <p:sp>
          <p:nvSpPr>
            <p:cNvPr id="589" name="Google Shape;589;p39"/>
            <p:cNvSpPr txBox="1"/>
            <p:nvPr/>
          </p:nvSpPr>
          <p:spPr>
            <a:xfrm>
              <a:off x="4743775" y="1073600"/>
              <a:ext cx="1997100" cy="25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accent3"/>
                  </a:solidFill>
                  <a:latin typeface="Fira Sans"/>
                  <a:ea typeface="Fira Sans"/>
                  <a:cs typeface="Fira Sans"/>
                  <a:sym typeface="Fira Sans"/>
                </a:rPr>
                <a:t>XGBoost</a:t>
              </a:r>
              <a:endParaRPr sz="1600" b="1">
                <a:solidFill>
                  <a:schemeClr val="accent3"/>
                </a:solidFill>
                <a:latin typeface="Fira Sans"/>
                <a:ea typeface="Fira Sans"/>
                <a:cs typeface="Fira Sans"/>
                <a:sym typeface="Fira Sans"/>
              </a:endParaRPr>
            </a:p>
          </p:txBody>
        </p:sp>
        <p:sp>
          <p:nvSpPr>
            <p:cNvPr id="590" name="Google Shape;590;p39"/>
            <p:cNvSpPr txBox="1"/>
            <p:nvPr/>
          </p:nvSpPr>
          <p:spPr>
            <a:xfrm>
              <a:off x="4743775" y="1332800"/>
              <a:ext cx="1997100" cy="774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Fira Sans"/>
                <a:buChar char="●"/>
              </a:pPr>
              <a:r>
                <a:rPr lang="en" sz="1200">
                  <a:solidFill>
                    <a:schemeClr val="dk1"/>
                  </a:solidFill>
                  <a:latin typeface="Fira Sans"/>
                  <a:ea typeface="Fira Sans"/>
                  <a:cs typeface="Fira Sans"/>
                  <a:sym typeface="Fira Sans"/>
                </a:rPr>
                <a:t>Accuracy: 0.956</a:t>
              </a:r>
              <a:endParaRPr sz="1200">
                <a:solidFill>
                  <a:schemeClr val="dk1"/>
                </a:solidFill>
                <a:latin typeface="Fira Sans"/>
                <a:ea typeface="Fira Sans"/>
                <a:cs typeface="Fira Sans"/>
                <a:sym typeface="Fira Sans"/>
              </a:endParaRPr>
            </a:p>
            <a:p>
              <a:pPr marL="457200" lvl="0" indent="-304800" algn="l" rtl="0">
                <a:spcBef>
                  <a:spcPts val="0"/>
                </a:spcBef>
                <a:spcAft>
                  <a:spcPts val="0"/>
                </a:spcAft>
                <a:buClr>
                  <a:srgbClr val="000000"/>
                </a:buClr>
                <a:buSzPts val="1200"/>
                <a:buFont typeface="Fira Sans"/>
                <a:buChar char="●"/>
              </a:pPr>
              <a:r>
                <a:rPr lang="en" sz="1200">
                  <a:latin typeface="Fira Sans"/>
                  <a:ea typeface="Fira Sans"/>
                  <a:cs typeface="Fira Sans"/>
                  <a:sym typeface="Fira Sans"/>
                </a:rPr>
                <a:t>Precision: 0.830</a:t>
              </a:r>
              <a:endParaRPr sz="1200">
                <a:latin typeface="Fira Sans"/>
                <a:ea typeface="Fira Sans"/>
                <a:cs typeface="Fira Sans"/>
                <a:sym typeface="Fira Sans"/>
              </a:endParaRPr>
            </a:p>
            <a:p>
              <a:pPr marL="457200" lvl="0" indent="-304800" algn="l" rtl="0">
                <a:spcBef>
                  <a:spcPts val="0"/>
                </a:spcBef>
                <a:spcAft>
                  <a:spcPts val="0"/>
                </a:spcAft>
                <a:buClr>
                  <a:srgbClr val="000000"/>
                </a:buClr>
                <a:buSzPts val="1200"/>
                <a:buFont typeface="Fira Sans"/>
                <a:buChar char="●"/>
              </a:pPr>
              <a:r>
                <a:rPr lang="en" sz="1200">
                  <a:latin typeface="Fira Sans"/>
                  <a:ea typeface="Fira Sans"/>
                  <a:cs typeface="Fira Sans"/>
                  <a:sym typeface="Fira Sans"/>
                </a:rPr>
                <a:t>Recall: 0.501</a:t>
              </a:r>
              <a:endParaRPr sz="1200">
                <a:latin typeface="Fira Sans"/>
                <a:ea typeface="Fira Sans"/>
                <a:cs typeface="Fira Sans"/>
                <a:sym typeface="Fira Sans"/>
              </a:endParaRPr>
            </a:p>
          </p:txBody>
        </p:sp>
      </p:grpSp>
      <p:grpSp>
        <p:nvGrpSpPr>
          <p:cNvPr id="591" name="Google Shape;591;p39"/>
          <p:cNvGrpSpPr/>
          <p:nvPr/>
        </p:nvGrpSpPr>
        <p:grpSpPr>
          <a:xfrm>
            <a:off x="4840303" y="3856438"/>
            <a:ext cx="1789601" cy="1033500"/>
            <a:chOff x="1110775" y="1243913"/>
            <a:chExt cx="1997100" cy="1033500"/>
          </a:xfrm>
        </p:grpSpPr>
        <p:sp>
          <p:nvSpPr>
            <p:cNvPr id="592" name="Google Shape;592;p39"/>
            <p:cNvSpPr txBox="1"/>
            <p:nvPr/>
          </p:nvSpPr>
          <p:spPr>
            <a:xfrm>
              <a:off x="1110775" y="1243913"/>
              <a:ext cx="1997100" cy="25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008F74"/>
                  </a:solidFill>
                  <a:latin typeface="Fira Sans"/>
                  <a:ea typeface="Fira Sans"/>
                  <a:cs typeface="Fira Sans"/>
                  <a:sym typeface="Fira Sans"/>
                </a:rPr>
                <a:t>Gradient Boost</a:t>
              </a:r>
              <a:endParaRPr sz="1600" b="1">
                <a:solidFill>
                  <a:srgbClr val="008F74"/>
                </a:solidFill>
                <a:latin typeface="Fira Sans"/>
                <a:ea typeface="Fira Sans"/>
                <a:cs typeface="Fira Sans"/>
                <a:sym typeface="Fira Sans"/>
              </a:endParaRPr>
            </a:p>
          </p:txBody>
        </p:sp>
        <p:sp>
          <p:nvSpPr>
            <p:cNvPr id="593" name="Google Shape;593;p39"/>
            <p:cNvSpPr txBox="1"/>
            <p:nvPr/>
          </p:nvSpPr>
          <p:spPr>
            <a:xfrm>
              <a:off x="1110775" y="1503113"/>
              <a:ext cx="1997100" cy="774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Font typeface="Fira Sans"/>
                <a:buChar char="●"/>
              </a:pPr>
              <a:r>
                <a:rPr lang="en" sz="1200">
                  <a:latin typeface="Fira Sans"/>
                  <a:ea typeface="Fira Sans"/>
                  <a:cs typeface="Fira Sans"/>
                  <a:sym typeface="Fira Sans"/>
                </a:rPr>
                <a:t>Accuracy: 0.943</a:t>
              </a:r>
              <a:endParaRPr sz="1200">
                <a:latin typeface="Fira Sans"/>
                <a:ea typeface="Fira Sans"/>
                <a:cs typeface="Fira Sans"/>
                <a:sym typeface="Fira Sans"/>
              </a:endParaRPr>
            </a:p>
            <a:p>
              <a:pPr marL="457200" lvl="0" indent="-304800" algn="l" rtl="0">
                <a:spcBef>
                  <a:spcPts val="0"/>
                </a:spcBef>
                <a:spcAft>
                  <a:spcPts val="0"/>
                </a:spcAft>
                <a:buClr>
                  <a:srgbClr val="000000"/>
                </a:buClr>
                <a:buSzPts val="1200"/>
                <a:buFont typeface="Fira Sans"/>
                <a:buChar char="●"/>
              </a:pPr>
              <a:r>
                <a:rPr lang="en" sz="1200">
                  <a:latin typeface="Fira Sans"/>
                  <a:ea typeface="Fira Sans"/>
                  <a:cs typeface="Fira Sans"/>
                  <a:sym typeface="Fira Sans"/>
                </a:rPr>
                <a:t>Precision: 0.605</a:t>
              </a:r>
              <a:endParaRPr sz="1200">
                <a:latin typeface="Fira Sans"/>
                <a:ea typeface="Fira Sans"/>
                <a:cs typeface="Fira Sans"/>
                <a:sym typeface="Fira Sans"/>
              </a:endParaRPr>
            </a:p>
            <a:p>
              <a:pPr marL="457200" lvl="0" indent="-304800" algn="l" rtl="0">
                <a:spcBef>
                  <a:spcPts val="0"/>
                </a:spcBef>
                <a:spcAft>
                  <a:spcPts val="0"/>
                </a:spcAft>
                <a:buClr>
                  <a:srgbClr val="000000"/>
                </a:buClr>
                <a:buSzPts val="1200"/>
                <a:buFont typeface="Fira Sans"/>
                <a:buChar char="●"/>
              </a:pPr>
              <a:r>
                <a:rPr lang="en" sz="1200">
                  <a:latin typeface="Fira Sans"/>
                  <a:ea typeface="Fira Sans"/>
                  <a:cs typeface="Fira Sans"/>
                  <a:sym typeface="Fira Sans"/>
                </a:rPr>
                <a:t>Recall: 0.657</a:t>
              </a:r>
              <a:endParaRPr sz="1200">
                <a:latin typeface="Fira Sans"/>
                <a:ea typeface="Fira Sans"/>
                <a:cs typeface="Fira Sans"/>
                <a:sym typeface="Fira Sans"/>
              </a:endParaRPr>
            </a:p>
          </p:txBody>
        </p:sp>
      </p:grpSp>
      <p:grpSp>
        <p:nvGrpSpPr>
          <p:cNvPr id="594" name="Google Shape;594;p39"/>
          <p:cNvGrpSpPr/>
          <p:nvPr/>
        </p:nvGrpSpPr>
        <p:grpSpPr>
          <a:xfrm>
            <a:off x="2768686" y="3858055"/>
            <a:ext cx="1776755" cy="1033513"/>
            <a:chOff x="923449" y="997413"/>
            <a:chExt cx="2468401" cy="1033513"/>
          </a:xfrm>
        </p:grpSpPr>
        <p:sp>
          <p:nvSpPr>
            <p:cNvPr id="595" name="Google Shape;595;p39"/>
            <p:cNvSpPr txBox="1"/>
            <p:nvPr/>
          </p:nvSpPr>
          <p:spPr>
            <a:xfrm>
              <a:off x="923450" y="997413"/>
              <a:ext cx="2468400" cy="25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2"/>
                  </a:solidFill>
                  <a:latin typeface="Fira Sans"/>
                  <a:ea typeface="Fira Sans"/>
                  <a:cs typeface="Fira Sans"/>
                  <a:sym typeface="Fira Sans"/>
                </a:rPr>
                <a:t>Decision Tree</a:t>
              </a:r>
              <a:endParaRPr sz="1600" b="1">
                <a:solidFill>
                  <a:schemeClr val="lt2"/>
                </a:solidFill>
                <a:latin typeface="Fira Sans"/>
                <a:ea typeface="Fira Sans"/>
                <a:cs typeface="Fira Sans"/>
                <a:sym typeface="Fira Sans"/>
              </a:endParaRPr>
            </a:p>
          </p:txBody>
        </p:sp>
        <p:sp>
          <p:nvSpPr>
            <p:cNvPr id="596" name="Google Shape;596;p39"/>
            <p:cNvSpPr txBox="1"/>
            <p:nvPr/>
          </p:nvSpPr>
          <p:spPr>
            <a:xfrm>
              <a:off x="923449" y="1256625"/>
              <a:ext cx="2468400" cy="774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Font typeface="Fira Sans"/>
                <a:buChar char="●"/>
              </a:pPr>
              <a:r>
                <a:rPr lang="en" sz="1200">
                  <a:latin typeface="Fira Sans"/>
                  <a:ea typeface="Fira Sans"/>
                  <a:cs typeface="Fira Sans"/>
                  <a:sym typeface="Fira Sans"/>
                </a:rPr>
                <a:t>Accuracy: 0.921</a:t>
              </a:r>
              <a:endParaRPr sz="1200">
                <a:latin typeface="Fira Sans"/>
                <a:ea typeface="Fira Sans"/>
                <a:cs typeface="Fira Sans"/>
                <a:sym typeface="Fira Sans"/>
              </a:endParaRPr>
            </a:p>
            <a:p>
              <a:pPr marL="457200" lvl="0" indent="-304800" algn="l" rtl="0">
                <a:spcBef>
                  <a:spcPts val="0"/>
                </a:spcBef>
                <a:spcAft>
                  <a:spcPts val="0"/>
                </a:spcAft>
                <a:buSzPts val="1200"/>
                <a:buFont typeface="Fira Sans"/>
                <a:buChar char="●"/>
              </a:pPr>
              <a:r>
                <a:rPr lang="en" sz="1200">
                  <a:latin typeface="Fira Sans"/>
                  <a:ea typeface="Fira Sans"/>
                  <a:cs typeface="Fira Sans"/>
                  <a:sym typeface="Fira Sans"/>
                </a:rPr>
                <a:t>Precision: 0.466</a:t>
              </a:r>
              <a:endParaRPr sz="1200">
                <a:latin typeface="Fira Sans"/>
                <a:ea typeface="Fira Sans"/>
                <a:cs typeface="Fira Sans"/>
                <a:sym typeface="Fira Sans"/>
              </a:endParaRPr>
            </a:p>
            <a:p>
              <a:pPr marL="457200" lvl="0" indent="-304800" algn="l" rtl="0">
                <a:spcBef>
                  <a:spcPts val="0"/>
                </a:spcBef>
                <a:spcAft>
                  <a:spcPts val="0"/>
                </a:spcAft>
                <a:buSzPts val="1200"/>
                <a:buFont typeface="Fira Sans"/>
                <a:buChar char="●"/>
              </a:pPr>
              <a:r>
                <a:rPr lang="en" sz="1200">
                  <a:latin typeface="Fira Sans"/>
                  <a:ea typeface="Fira Sans"/>
                  <a:cs typeface="Fira Sans"/>
                  <a:sym typeface="Fira Sans"/>
                </a:rPr>
                <a:t>Recall: 0.504</a:t>
              </a:r>
              <a:endParaRPr sz="1200">
                <a:latin typeface="Fira Sans"/>
                <a:ea typeface="Fira Sans"/>
                <a:cs typeface="Fira Sans"/>
                <a:sym typeface="Fira Sans"/>
              </a:endParaRPr>
            </a:p>
            <a:p>
              <a:pPr marL="0" lvl="0" indent="0" algn="l" rtl="0">
                <a:spcBef>
                  <a:spcPts val="0"/>
                </a:spcBef>
                <a:spcAft>
                  <a:spcPts val="0"/>
                </a:spcAft>
                <a:buNone/>
              </a:pPr>
              <a:endParaRPr sz="1200">
                <a:solidFill>
                  <a:srgbClr val="434343"/>
                </a:solidFill>
                <a:latin typeface="Fira Sans"/>
                <a:ea typeface="Fira Sans"/>
                <a:cs typeface="Fira Sans"/>
                <a:sym typeface="Fira Sans"/>
              </a:endParaRPr>
            </a:p>
          </p:txBody>
        </p:sp>
      </p:grpSp>
      <p:grpSp>
        <p:nvGrpSpPr>
          <p:cNvPr id="597" name="Google Shape;597;p39"/>
          <p:cNvGrpSpPr/>
          <p:nvPr/>
        </p:nvGrpSpPr>
        <p:grpSpPr>
          <a:xfrm>
            <a:off x="497001" y="3852125"/>
            <a:ext cx="2071873" cy="1037550"/>
            <a:chOff x="3542589" y="3830513"/>
            <a:chExt cx="2312100" cy="1037550"/>
          </a:xfrm>
        </p:grpSpPr>
        <p:sp>
          <p:nvSpPr>
            <p:cNvPr id="598" name="Google Shape;598;p39"/>
            <p:cNvSpPr txBox="1"/>
            <p:nvPr/>
          </p:nvSpPr>
          <p:spPr>
            <a:xfrm>
              <a:off x="3542589" y="3830513"/>
              <a:ext cx="2312100" cy="25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1DABA8"/>
                  </a:solidFill>
                  <a:latin typeface="Fira Sans"/>
                  <a:ea typeface="Fira Sans"/>
                  <a:cs typeface="Fira Sans"/>
                  <a:sym typeface="Fira Sans"/>
                </a:rPr>
                <a:t>Logistic Regression</a:t>
              </a:r>
              <a:endParaRPr sz="1600" b="1">
                <a:solidFill>
                  <a:srgbClr val="1DABA8"/>
                </a:solidFill>
                <a:latin typeface="Fira Sans"/>
                <a:ea typeface="Fira Sans"/>
                <a:cs typeface="Fira Sans"/>
                <a:sym typeface="Fira Sans"/>
              </a:endParaRPr>
            </a:p>
          </p:txBody>
        </p:sp>
        <p:sp>
          <p:nvSpPr>
            <p:cNvPr id="599" name="Google Shape;599;p39"/>
            <p:cNvSpPr txBox="1"/>
            <p:nvPr/>
          </p:nvSpPr>
          <p:spPr>
            <a:xfrm>
              <a:off x="3700079" y="4093763"/>
              <a:ext cx="1997100" cy="774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Fira Sans"/>
                <a:buChar char="●"/>
              </a:pPr>
              <a:r>
                <a:rPr lang="en" sz="1200">
                  <a:solidFill>
                    <a:schemeClr val="dk1"/>
                  </a:solidFill>
                  <a:latin typeface="Fira Sans"/>
                  <a:ea typeface="Fira Sans"/>
                  <a:cs typeface="Fira Sans"/>
                  <a:sym typeface="Fira Sans"/>
                </a:rPr>
                <a:t>Accuracy: 0.931</a:t>
              </a:r>
              <a:endParaRPr sz="1200">
                <a:solidFill>
                  <a:schemeClr val="dk1"/>
                </a:solidFill>
                <a:latin typeface="Fira Sans"/>
                <a:ea typeface="Fira Sans"/>
                <a:cs typeface="Fira Sans"/>
                <a:sym typeface="Fira Sans"/>
              </a:endParaRPr>
            </a:p>
            <a:p>
              <a:pPr marL="457200" lvl="0" indent="-304800" algn="l" rtl="0">
                <a:spcBef>
                  <a:spcPts val="0"/>
                </a:spcBef>
                <a:spcAft>
                  <a:spcPts val="0"/>
                </a:spcAft>
                <a:buClr>
                  <a:schemeClr val="dk1"/>
                </a:buClr>
                <a:buSzPts val="1200"/>
                <a:buFont typeface="Fira Sans"/>
                <a:buChar char="●"/>
              </a:pPr>
              <a:r>
                <a:rPr lang="en" sz="1200">
                  <a:solidFill>
                    <a:schemeClr val="dk1"/>
                  </a:solidFill>
                  <a:latin typeface="Fira Sans"/>
                  <a:ea typeface="Fira Sans"/>
                  <a:cs typeface="Fira Sans"/>
                  <a:sym typeface="Fira Sans"/>
                </a:rPr>
                <a:t>Precision: 0.764</a:t>
              </a:r>
              <a:endParaRPr sz="1200">
                <a:solidFill>
                  <a:schemeClr val="dk1"/>
                </a:solidFill>
                <a:latin typeface="Fira Sans"/>
                <a:ea typeface="Fira Sans"/>
                <a:cs typeface="Fira Sans"/>
                <a:sym typeface="Fira Sans"/>
              </a:endParaRPr>
            </a:p>
            <a:p>
              <a:pPr marL="457200" lvl="0" indent="-304800" algn="l" rtl="0">
                <a:spcBef>
                  <a:spcPts val="0"/>
                </a:spcBef>
                <a:spcAft>
                  <a:spcPts val="0"/>
                </a:spcAft>
                <a:buClr>
                  <a:srgbClr val="FF0000"/>
                </a:buClr>
                <a:buSzPts val="1200"/>
                <a:buFont typeface="Fira Sans"/>
                <a:buChar char="●"/>
              </a:pPr>
              <a:r>
                <a:rPr lang="en" sz="1200">
                  <a:solidFill>
                    <a:srgbClr val="FF0000"/>
                  </a:solidFill>
                  <a:latin typeface="Fira Sans"/>
                  <a:ea typeface="Fira Sans"/>
                  <a:cs typeface="Fira Sans"/>
                  <a:sym typeface="Fira Sans"/>
                </a:rPr>
                <a:t>Recall: 0.095</a:t>
              </a:r>
              <a:endParaRPr sz="1200">
                <a:solidFill>
                  <a:srgbClr val="FF0000"/>
                </a:solidFill>
                <a:latin typeface="Fira Sans"/>
                <a:ea typeface="Fira Sans"/>
                <a:cs typeface="Fira Sans"/>
                <a:sym typeface="Fira Sans"/>
              </a:endParaRPr>
            </a:p>
            <a:p>
              <a:pPr marL="0" lvl="0" indent="0" algn="l" rtl="0">
                <a:spcBef>
                  <a:spcPts val="0"/>
                </a:spcBef>
                <a:spcAft>
                  <a:spcPts val="0"/>
                </a:spcAft>
                <a:buNone/>
              </a:pPr>
              <a:endParaRPr sz="1200">
                <a:latin typeface="Fira Sans"/>
                <a:ea typeface="Fira Sans"/>
                <a:cs typeface="Fira Sans"/>
                <a:sym typeface="Fira Sans"/>
              </a:endParaRPr>
            </a:p>
            <a:p>
              <a:pPr marL="0" lvl="0" indent="0" algn="ctr" rtl="0">
                <a:spcBef>
                  <a:spcPts val="0"/>
                </a:spcBef>
                <a:spcAft>
                  <a:spcPts val="0"/>
                </a:spcAft>
                <a:buNone/>
              </a:pPr>
              <a:endParaRPr sz="1200">
                <a:solidFill>
                  <a:srgbClr val="434343"/>
                </a:solidFill>
                <a:latin typeface="Fira Sans"/>
                <a:ea typeface="Fira Sans"/>
                <a:cs typeface="Fira Sans"/>
                <a:sym typeface="Fira Sans"/>
              </a:endParaRPr>
            </a:p>
            <a:p>
              <a:pPr marL="0" lvl="0" indent="0" algn="ctr" rtl="0">
                <a:spcBef>
                  <a:spcPts val="0"/>
                </a:spcBef>
                <a:spcAft>
                  <a:spcPts val="0"/>
                </a:spcAft>
                <a:buNone/>
              </a:pPr>
              <a:endParaRPr sz="1200">
                <a:solidFill>
                  <a:srgbClr val="000000"/>
                </a:solidFill>
                <a:latin typeface="Fira Sans"/>
                <a:ea typeface="Fira Sans"/>
                <a:cs typeface="Fira Sans"/>
                <a:sym typeface="Fira Sans"/>
              </a:endParaRPr>
            </a:p>
          </p:txBody>
        </p:sp>
      </p:grpSp>
      <p:sp>
        <p:nvSpPr>
          <p:cNvPr id="600" name="Google Shape;600;p39"/>
          <p:cNvSpPr txBox="1"/>
          <p:nvPr/>
        </p:nvSpPr>
        <p:spPr>
          <a:xfrm>
            <a:off x="2890938" y="1019325"/>
            <a:ext cx="1606200" cy="49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b="1">
                <a:solidFill>
                  <a:schemeClr val="lt2"/>
                </a:solidFill>
                <a:latin typeface="Fira Sans"/>
                <a:ea typeface="Fira Sans"/>
                <a:cs typeface="Fira Sans"/>
                <a:sym typeface="Fira Sans"/>
              </a:rPr>
              <a:t>ROC: 73%</a:t>
            </a:r>
            <a:endParaRPr sz="2100" b="1">
              <a:solidFill>
                <a:schemeClr val="lt2"/>
              </a:solidFill>
              <a:latin typeface="Fira Sans"/>
              <a:ea typeface="Fira Sans"/>
              <a:cs typeface="Fira Sans"/>
              <a:sym typeface="Fira Sans"/>
            </a:endParaRPr>
          </a:p>
        </p:txBody>
      </p:sp>
      <p:sp>
        <p:nvSpPr>
          <p:cNvPr id="601" name="Google Shape;601;p39"/>
          <p:cNvSpPr txBox="1"/>
          <p:nvPr/>
        </p:nvSpPr>
        <p:spPr>
          <a:xfrm>
            <a:off x="678587" y="1017725"/>
            <a:ext cx="1743300" cy="49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b="1">
                <a:solidFill>
                  <a:srgbClr val="1DABA8"/>
                </a:solidFill>
                <a:latin typeface="Fira Sans"/>
                <a:ea typeface="Fira Sans"/>
                <a:cs typeface="Fira Sans"/>
                <a:sym typeface="Fira Sans"/>
              </a:rPr>
              <a:t>ROC: 69%</a:t>
            </a:r>
            <a:endParaRPr sz="2100" b="1">
              <a:solidFill>
                <a:srgbClr val="1DABA8"/>
              </a:solidFill>
              <a:latin typeface="Fira Sans"/>
              <a:ea typeface="Fira Sans"/>
              <a:cs typeface="Fira Sans"/>
              <a:sym typeface="Fira Sans"/>
            </a:endParaRPr>
          </a:p>
        </p:txBody>
      </p:sp>
      <p:sp>
        <p:nvSpPr>
          <p:cNvPr id="602" name="Google Shape;602;p39"/>
          <p:cNvSpPr txBox="1"/>
          <p:nvPr/>
        </p:nvSpPr>
        <p:spPr>
          <a:xfrm>
            <a:off x="6903687" y="1019325"/>
            <a:ext cx="1743300" cy="49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b="1">
                <a:solidFill>
                  <a:schemeClr val="accent3"/>
                </a:solidFill>
                <a:latin typeface="Fira Sans"/>
                <a:ea typeface="Fira Sans"/>
                <a:cs typeface="Fira Sans"/>
                <a:sym typeface="Fira Sans"/>
              </a:rPr>
              <a:t>ROC: 89%</a:t>
            </a:r>
            <a:endParaRPr sz="2100" b="1">
              <a:solidFill>
                <a:schemeClr val="accent3"/>
              </a:solidFill>
              <a:latin typeface="Fira Sans"/>
              <a:ea typeface="Fira Sans"/>
              <a:cs typeface="Fira Sans"/>
              <a:sym typeface="Fira Sans"/>
            </a:endParaRPr>
          </a:p>
        </p:txBody>
      </p:sp>
      <p:sp>
        <p:nvSpPr>
          <p:cNvPr id="603" name="Google Shape;603;p39"/>
          <p:cNvSpPr txBox="1"/>
          <p:nvPr/>
        </p:nvSpPr>
        <p:spPr>
          <a:xfrm>
            <a:off x="4819212" y="1017725"/>
            <a:ext cx="1743300" cy="49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b="1">
                <a:solidFill>
                  <a:srgbClr val="008F74"/>
                </a:solidFill>
                <a:latin typeface="Fira Sans"/>
                <a:ea typeface="Fira Sans"/>
                <a:cs typeface="Fira Sans"/>
                <a:sym typeface="Fira Sans"/>
              </a:rPr>
              <a:t>ROC: 90%</a:t>
            </a:r>
            <a:endParaRPr sz="2100" b="1">
              <a:solidFill>
                <a:srgbClr val="008F74"/>
              </a:solidFill>
              <a:latin typeface="Fira Sans"/>
              <a:ea typeface="Fira Sans"/>
              <a:cs typeface="Fira Sans"/>
              <a:sym typeface="Fira Sans"/>
            </a:endParaRPr>
          </a:p>
        </p:txBody>
      </p:sp>
      <p:grpSp>
        <p:nvGrpSpPr>
          <p:cNvPr id="604" name="Google Shape;604;p39"/>
          <p:cNvGrpSpPr/>
          <p:nvPr/>
        </p:nvGrpSpPr>
        <p:grpSpPr>
          <a:xfrm>
            <a:off x="3378196" y="1582973"/>
            <a:ext cx="511702" cy="2206452"/>
            <a:chOff x="5256458" y="1143550"/>
            <a:chExt cx="586343" cy="2528595"/>
          </a:xfrm>
        </p:grpSpPr>
        <p:sp>
          <p:nvSpPr>
            <p:cNvPr id="605" name="Google Shape;605;p39"/>
            <p:cNvSpPr/>
            <p:nvPr/>
          </p:nvSpPr>
          <p:spPr>
            <a:xfrm>
              <a:off x="5284682" y="1414125"/>
              <a:ext cx="532261" cy="2240402"/>
            </a:xfrm>
            <a:custGeom>
              <a:avLst/>
              <a:gdLst/>
              <a:ahLst/>
              <a:cxnLst/>
              <a:rect l="l" t="t" r="r" b="b"/>
              <a:pathLst>
                <a:path w="6525" h="27466" extrusionOk="0">
                  <a:moveTo>
                    <a:pt x="101" y="0"/>
                  </a:moveTo>
                  <a:cubicBezTo>
                    <a:pt x="101" y="0"/>
                    <a:pt x="0" y="24282"/>
                    <a:pt x="101" y="25132"/>
                  </a:cubicBezTo>
                  <a:cubicBezTo>
                    <a:pt x="201" y="25959"/>
                    <a:pt x="1319" y="27465"/>
                    <a:pt x="3020" y="27465"/>
                  </a:cubicBezTo>
                  <a:cubicBezTo>
                    <a:pt x="3036" y="27465"/>
                    <a:pt x="3052" y="27465"/>
                    <a:pt x="3068" y="27465"/>
                  </a:cubicBezTo>
                  <a:cubicBezTo>
                    <a:pt x="4393" y="27450"/>
                    <a:pt x="5891" y="27134"/>
                    <a:pt x="6208" y="24973"/>
                  </a:cubicBezTo>
                  <a:cubicBezTo>
                    <a:pt x="6524" y="22813"/>
                    <a:pt x="6308" y="14"/>
                    <a:pt x="6308" y="14"/>
                  </a:cubicBezTo>
                  <a:lnTo>
                    <a:pt x="1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9"/>
            <p:cNvSpPr/>
            <p:nvPr/>
          </p:nvSpPr>
          <p:spPr>
            <a:xfrm>
              <a:off x="5338683" y="1300169"/>
              <a:ext cx="423035" cy="242018"/>
            </a:xfrm>
            <a:custGeom>
              <a:avLst/>
              <a:gdLst/>
              <a:ahLst/>
              <a:cxnLst/>
              <a:rect l="l" t="t" r="r" b="b"/>
              <a:pathLst>
                <a:path w="5186" h="2967" extrusionOk="0">
                  <a:moveTo>
                    <a:pt x="462" y="0"/>
                  </a:moveTo>
                  <a:cubicBezTo>
                    <a:pt x="217" y="0"/>
                    <a:pt x="15" y="202"/>
                    <a:pt x="15" y="461"/>
                  </a:cubicBezTo>
                  <a:lnTo>
                    <a:pt x="1" y="2492"/>
                  </a:lnTo>
                  <a:cubicBezTo>
                    <a:pt x="1" y="2736"/>
                    <a:pt x="202" y="2938"/>
                    <a:pt x="447" y="2938"/>
                  </a:cubicBezTo>
                  <a:lnTo>
                    <a:pt x="4725" y="2967"/>
                  </a:lnTo>
                  <a:cubicBezTo>
                    <a:pt x="4970" y="2967"/>
                    <a:pt x="5157" y="2765"/>
                    <a:pt x="5171" y="2506"/>
                  </a:cubicBezTo>
                  <a:lnTo>
                    <a:pt x="5186" y="475"/>
                  </a:lnTo>
                  <a:cubicBezTo>
                    <a:pt x="5186" y="230"/>
                    <a:pt x="4984" y="14"/>
                    <a:pt x="4739" y="14"/>
                  </a:cubicBezTo>
                  <a:lnTo>
                    <a:pt x="462" y="0"/>
                  </a:lnTo>
                  <a:close/>
                </a:path>
              </a:pathLst>
            </a:custGeom>
            <a:solidFill>
              <a:srgbClr val="132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9"/>
            <p:cNvSpPr/>
            <p:nvPr/>
          </p:nvSpPr>
          <p:spPr>
            <a:xfrm>
              <a:off x="5276443" y="1387043"/>
              <a:ext cx="540499" cy="2285102"/>
            </a:xfrm>
            <a:custGeom>
              <a:avLst/>
              <a:gdLst/>
              <a:ahLst/>
              <a:cxnLst/>
              <a:rect l="l" t="t" r="r" b="b"/>
              <a:pathLst>
                <a:path w="6626" h="28014" extrusionOk="0">
                  <a:moveTo>
                    <a:pt x="404" y="404"/>
                  </a:moveTo>
                  <a:cubicBezTo>
                    <a:pt x="562" y="418"/>
                    <a:pt x="764" y="447"/>
                    <a:pt x="1023" y="476"/>
                  </a:cubicBezTo>
                  <a:cubicBezTo>
                    <a:pt x="1614" y="534"/>
                    <a:pt x="2449" y="548"/>
                    <a:pt x="3327" y="548"/>
                  </a:cubicBezTo>
                  <a:cubicBezTo>
                    <a:pt x="4379" y="548"/>
                    <a:pt x="5372" y="519"/>
                    <a:pt x="5949" y="476"/>
                  </a:cubicBezTo>
                  <a:cubicBezTo>
                    <a:pt x="6078" y="462"/>
                    <a:pt x="6179" y="447"/>
                    <a:pt x="6251" y="433"/>
                  </a:cubicBezTo>
                  <a:lnTo>
                    <a:pt x="6251" y="433"/>
                  </a:lnTo>
                  <a:lnTo>
                    <a:pt x="6222" y="24974"/>
                  </a:lnTo>
                  <a:cubicBezTo>
                    <a:pt x="6222" y="25636"/>
                    <a:pt x="5977" y="26227"/>
                    <a:pt x="5560" y="26702"/>
                  </a:cubicBezTo>
                  <a:cubicBezTo>
                    <a:pt x="5037" y="27268"/>
                    <a:pt x="4278" y="27639"/>
                    <a:pt x="3420" y="27639"/>
                  </a:cubicBezTo>
                  <a:cubicBezTo>
                    <a:pt x="3403" y="27639"/>
                    <a:pt x="3387" y="27639"/>
                    <a:pt x="3371" y="27638"/>
                  </a:cubicBezTo>
                  <a:lnTo>
                    <a:pt x="3198" y="27638"/>
                  </a:lnTo>
                  <a:cubicBezTo>
                    <a:pt x="2449" y="27638"/>
                    <a:pt x="1772" y="27365"/>
                    <a:pt x="1268" y="26904"/>
                  </a:cubicBezTo>
                  <a:cubicBezTo>
                    <a:pt x="706" y="26414"/>
                    <a:pt x="375" y="25723"/>
                    <a:pt x="375" y="24960"/>
                  </a:cubicBezTo>
                  <a:lnTo>
                    <a:pt x="404" y="404"/>
                  </a:lnTo>
                  <a:close/>
                  <a:moveTo>
                    <a:pt x="260" y="1"/>
                  </a:moveTo>
                  <a:cubicBezTo>
                    <a:pt x="202" y="1"/>
                    <a:pt x="145" y="15"/>
                    <a:pt x="116" y="44"/>
                  </a:cubicBezTo>
                  <a:cubicBezTo>
                    <a:pt x="73" y="73"/>
                    <a:pt x="44" y="130"/>
                    <a:pt x="44" y="188"/>
                  </a:cubicBezTo>
                  <a:lnTo>
                    <a:pt x="15" y="24960"/>
                  </a:lnTo>
                  <a:cubicBezTo>
                    <a:pt x="1" y="25824"/>
                    <a:pt x="389" y="26630"/>
                    <a:pt x="1009" y="27177"/>
                  </a:cubicBezTo>
                  <a:cubicBezTo>
                    <a:pt x="1585" y="27696"/>
                    <a:pt x="2348" y="28013"/>
                    <a:pt x="3198" y="28013"/>
                  </a:cubicBezTo>
                  <a:lnTo>
                    <a:pt x="3371" y="28013"/>
                  </a:lnTo>
                  <a:cubicBezTo>
                    <a:pt x="3387" y="28013"/>
                    <a:pt x="3403" y="28013"/>
                    <a:pt x="3420" y="28013"/>
                  </a:cubicBezTo>
                  <a:cubicBezTo>
                    <a:pt x="4379" y="28013"/>
                    <a:pt x="5239" y="27598"/>
                    <a:pt x="5833" y="26947"/>
                  </a:cubicBezTo>
                  <a:cubicBezTo>
                    <a:pt x="6294" y="26414"/>
                    <a:pt x="6597" y="25737"/>
                    <a:pt x="6597" y="24988"/>
                  </a:cubicBezTo>
                  <a:lnTo>
                    <a:pt x="6625" y="217"/>
                  </a:lnTo>
                  <a:cubicBezTo>
                    <a:pt x="6625" y="159"/>
                    <a:pt x="6597" y="102"/>
                    <a:pt x="6553" y="73"/>
                  </a:cubicBezTo>
                  <a:cubicBezTo>
                    <a:pt x="6521" y="40"/>
                    <a:pt x="6481" y="24"/>
                    <a:pt x="6438" y="24"/>
                  </a:cubicBezTo>
                  <a:cubicBezTo>
                    <a:pt x="6424" y="24"/>
                    <a:pt x="6409" y="26"/>
                    <a:pt x="6395" y="30"/>
                  </a:cubicBezTo>
                  <a:cubicBezTo>
                    <a:pt x="6395" y="30"/>
                    <a:pt x="6222" y="73"/>
                    <a:pt x="5920" y="102"/>
                  </a:cubicBezTo>
                  <a:cubicBezTo>
                    <a:pt x="5358" y="145"/>
                    <a:pt x="4379" y="188"/>
                    <a:pt x="3327" y="188"/>
                  </a:cubicBezTo>
                  <a:cubicBezTo>
                    <a:pt x="2463" y="174"/>
                    <a:pt x="1628" y="159"/>
                    <a:pt x="1066" y="116"/>
                  </a:cubicBezTo>
                  <a:cubicBezTo>
                    <a:pt x="577" y="73"/>
                    <a:pt x="260" y="1"/>
                    <a:pt x="260" y="1"/>
                  </a:cubicBezTo>
                  <a:close/>
                </a:path>
              </a:pathLst>
            </a:custGeom>
            <a:solidFill>
              <a:srgbClr val="132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9"/>
            <p:cNvSpPr/>
            <p:nvPr/>
          </p:nvSpPr>
          <p:spPr>
            <a:xfrm>
              <a:off x="5346929" y="1730438"/>
              <a:ext cx="399530" cy="1855919"/>
            </a:xfrm>
            <a:custGeom>
              <a:avLst/>
              <a:gdLst/>
              <a:ahLst/>
              <a:cxnLst/>
              <a:rect l="l" t="t" r="r" b="b"/>
              <a:pathLst>
                <a:path w="4898" h="16175" extrusionOk="0">
                  <a:moveTo>
                    <a:pt x="15" y="1"/>
                  </a:moveTo>
                  <a:lnTo>
                    <a:pt x="15" y="13784"/>
                  </a:lnTo>
                  <a:cubicBezTo>
                    <a:pt x="1" y="15181"/>
                    <a:pt x="1066" y="16174"/>
                    <a:pt x="2377" y="16174"/>
                  </a:cubicBezTo>
                  <a:lnTo>
                    <a:pt x="2507" y="16174"/>
                  </a:lnTo>
                  <a:cubicBezTo>
                    <a:pt x="3817" y="16174"/>
                    <a:pt x="4883" y="15210"/>
                    <a:pt x="4897" y="13813"/>
                  </a:cubicBezTo>
                  <a:lnTo>
                    <a:pt x="4897" y="1"/>
                  </a:lnTo>
                  <a:close/>
                </a:path>
              </a:pathLst>
            </a:custGeom>
            <a:solidFill>
              <a:srgbClr val="5FC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9"/>
            <p:cNvSpPr/>
            <p:nvPr/>
          </p:nvSpPr>
          <p:spPr>
            <a:xfrm>
              <a:off x="5256458" y="1143550"/>
              <a:ext cx="586343" cy="247239"/>
            </a:xfrm>
            <a:custGeom>
              <a:avLst/>
              <a:gdLst/>
              <a:ahLst/>
              <a:cxnLst/>
              <a:rect l="l" t="t" r="r" b="b"/>
              <a:pathLst>
                <a:path w="7188" h="3031" extrusionOk="0">
                  <a:moveTo>
                    <a:pt x="2278" y="1"/>
                  </a:moveTo>
                  <a:cubicBezTo>
                    <a:pt x="1217" y="1"/>
                    <a:pt x="377" y="15"/>
                    <a:pt x="346" y="62"/>
                  </a:cubicBezTo>
                  <a:cubicBezTo>
                    <a:pt x="145" y="149"/>
                    <a:pt x="15" y="350"/>
                    <a:pt x="15" y="566"/>
                  </a:cubicBezTo>
                  <a:lnTo>
                    <a:pt x="1" y="2237"/>
                  </a:lnTo>
                  <a:cubicBezTo>
                    <a:pt x="1" y="2525"/>
                    <a:pt x="174" y="2741"/>
                    <a:pt x="476" y="2799"/>
                  </a:cubicBezTo>
                  <a:cubicBezTo>
                    <a:pt x="937" y="2928"/>
                    <a:pt x="2147" y="3029"/>
                    <a:pt x="3572" y="3029"/>
                  </a:cubicBezTo>
                  <a:cubicBezTo>
                    <a:pt x="3675" y="3030"/>
                    <a:pt x="3776" y="3031"/>
                    <a:pt x="3877" y="3031"/>
                  </a:cubicBezTo>
                  <a:cubicBezTo>
                    <a:pt x="5143" y="3031"/>
                    <a:pt x="6214" y="2949"/>
                    <a:pt x="6654" y="2842"/>
                  </a:cubicBezTo>
                  <a:cubicBezTo>
                    <a:pt x="6957" y="2784"/>
                    <a:pt x="7173" y="2568"/>
                    <a:pt x="7173" y="2266"/>
                  </a:cubicBezTo>
                  <a:lnTo>
                    <a:pt x="7187" y="595"/>
                  </a:lnTo>
                  <a:cubicBezTo>
                    <a:pt x="7187" y="336"/>
                    <a:pt x="7000" y="105"/>
                    <a:pt x="6755" y="48"/>
                  </a:cubicBezTo>
                  <a:cubicBezTo>
                    <a:pt x="6755" y="48"/>
                    <a:pt x="4166" y="1"/>
                    <a:pt x="2278" y="1"/>
                  </a:cubicBezTo>
                  <a:close/>
                </a:path>
              </a:pathLst>
            </a:custGeom>
            <a:solidFill>
              <a:srgbClr val="132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 name="Google Shape;610;p39"/>
          <p:cNvGrpSpPr/>
          <p:nvPr/>
        </p:nvGrpSpPr>
        <p:grpSpPr>
          <a:xfrm>
            <a:off x="7519487" y="1581648"/>
            <a:ext cx="511702" cy="2206452"/>
            <a:chOff x="1531000" y="1143550"/>
            <a:chExt cx="586343" cy="2528595"/>
          </a:xfrm>
        </p:grpSpPr>
        <p:sp>
          <p:nvSpPr>
            <p:cNvPr id="611" name="Google Shape;611;p39"/>
            <p:cNvSpPr/>
            <p:nvPr/>
          </p:nvSpPr>
          <p:spPr>
            <a:xfrm>
              <a:off x="1560366" y="1414125"/>
              <a:ext cx="533484" cy="2242930"/>
            </a:xfrm>
            <a:custGeom>
              <a:avLst/>
              <a:gdLst/>
              <a:ahLst/>
              <a:cxnLst/>
              <a:rect l="l" t="t" r="r" b="b"/>
              <a:pathLst>
                <a:path w="6540" h="27497" extrusionOk="0">
                  <a:moveTo>
                    <a:pt x="116" y="0"/>
                  </a:moveTo>
                  <a:cubicBezTo>
                    <a:pt x="116" y="0"/>
                    <a:pt x="1" y="24282"/>
                    <a:pt x="116" y="25132"/>
                  </a:cubicBezTo>
                  <a:cubicBezTo>
                    <a:pt x="214" y="25945"/>
                    <a:pt x="1242" y="27497"/>
                    <a:pt x="2919" y="27497"/>
                  </a:cubicBezTo>
                  <a:cubicBezTo>
                    <a:pt x="2963" y="27497"/>
                    <a:pt x="3008" y="27496"/>
                    <a:pt x="3054" y="27494"/>
                  </a:cubicBezTo>
                  <a:cubicBezTo>
                    <a:pt x="4379" y="27436"/>
                    <a:pt x="5906" y="27134"/>
                    <a:pt x="6222" y="24973"/>
                  </a:cubicBezTo>
                  <a:cubicBezTo>
                    <a:pt x="6539" y="22813"/>
                    <a:pt x="6323" y="14"/>
                    <a:pt x="6323" y="14"/>
                  </a:cubicBezTo>
                  <a:lnTo>
                    <a:pt x="1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9"/>
            <p:cNvSpPr/>
            <p:nvPr/>
          </p:nvSpPr>
          <p:spPr>
            <a:xfrm>
              <a:off x="1614448" y="1300169"/>
              <a:ext cx="421811" cy="242018"/>
            </a:xfrm>
            <a:custGeom>
              <a:avLst/>
              <a:gdLst/>
              <a:ahLst/>
              <a:cxnLst/>
              <a:rect l="l" t="t" r="r" b="b"/>
              <a:pathLst>
                <a:path w="5171" h="2967" extrusionOk="0">
                  <a:moveTo>
                    <a:pt x="447" y="0"/>
                  </a:moveTo>
                  <a:cubicBezTo>
                    <a:pt x="202" y="0"/>
                    <a:pt x="15" y="202"/>
                    <a:pt x="15" y="461"/>
                  </a:cubicBezTo>
                  <a:lnTo>
                    <a:pt x="0" y="2492"/>
                  </a:lnTo>
                  <a:cubicBezTo>
                    <a:pt x="0" y="2736"/>
                    <a:pt x="188" y="2938"/>
                    <a:pt x="432" y="2938"/>
                  </a:cubicBezTo>
                  <a:lnTo>
                    <a:pt x="4710" y="2967"/>
                  </a:lnTo>
                  <a:cubicBezTo>
                    <a:pt x="4955" y="2967"/>
                    <a:pt x="5156" y="2765"/>
                    <a:pt x="5156" y="2506"/>
                  </a:cubicBezTo>
                  <a:lnTo>
                    <a:pt x="5171" y="475"/>
                  </a:lnTo>
                  <a:cubicBezTo>
                    <a:pt x="5171" y="230"/>
                    <a:pt x="4969" y="14"/>
                    <a:pt x="4724" y="14"/>
                  </a:cubicBezTo>
                  <a:lnTo>
                    <a:pt x="447" y="0"/>
                  </a:lnTo>
                  <a:close/>
                </a:path>
              </a:pathLst>
            </a:custGeom>
            <a:solidFill>
              <a:srgbClr val="132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9"/>
            <p:cNvSpPr/>
            <p:nvPr/>
          </p:nvSpPr>
          <p:spPr>
            <a:xfrm>
              <a:off x="1552127" y="1387043"/>
              <a:ext cx="539357" cy="2285102"/>
            </a:xfrm>
            <a:custGeom>
              <a:avLst/>
              <a:gdLst/>
              <a:ahLst/>
              <a:cxnLst/>
              <a:rect l="l" t="t" r="r" b="b"/>
              <a:pathLst>
                <a:path w="6612" h="28014" extrusionOk="0">
                  <a:moveTo>
                    <a:pt x="404" y="404"/>
                  </a:moveTo>
                  <a:cubicBezTo>
                    <a:pt x="548" y="418"/>
                    <a:pt x="764" y="447"/>
                    <a:pt x="1024" y="476"/>
                  </a:cubicBezTo>
                  <a:cubicBezTo>
                    <a:pt x="1614" y="534"/>
                    <a:pt x="2449" y="548"/>
                    <a:pt x="3328" y="548"/>
                  </a:cubicBezTo>
                  <a:cubicBezTo>
                    <a:pt x="4379" y="548"/>
                    <a:pt x="5359" y="519"/>
                    <a:pt x="5949" y="476"/>
                  </a:cubicBezTo>
                  <a:cubicBezTo>
                    <a:pt x="6064" y="462"/>
                    <a:pt x="6165" y="447"/>
                    <a:pt x="6251" y="433"/>
                  </a:cubicBezTo>
                  <a:lnTo>
                    <a:pt x="6251" y="433"/>
                  </a:lnTo>
                  <a:lnTo>
                    <a:pt x="6223" y="24974"/>
                  </a:lnTo>
                  <a:cubicBezTo>
                    <a:pt x="6223" y="25636"/>
                    <a:pt x="5963" y="26227"/>
                    <a:pt x="5546" y="26702"/>
                  </a:cubicBezTo>
                  <a:cubicBezTo>
                    <a:pt x="5037" y="27268"/>
                    <a:pt x="4265" y="27639"/>
                    <a:pt x="3419" y="27639"/>
                  </a:cubicBezTo>
                  <a:cubicBezTo>
                    <a:pt x="3403" y="27639"/>
                    <a:pt x="3387" y="27639"/>
                    <a:pt x="3371" y="27638"/>
                  </a:cubicBezTo>
                  <a:lnTo>
                    <a:pt x="3198" y="27638"/>
                  </a:lnTo>
                  <a:cubicBezTo>
                    <a:pt x="2435" y="27638"/>
                    <a:pt x="1758" y="27365"/>
                    <a:pt x="1254" y="26904"/>
                  </a:cubicBezTo>
                  <a:cubicBezTo>
                    <a:pt x="707" y="26414"/>
                    <a:pt x="361" y="25723"/>
                    <a:pt x="375" y="24960"/>
                  </a:cubicBezTo>
                  <a:lnTo>
                    <a:pt x="404" y="404"/>
                  </a:lnTo>
                  <a:close/>
                  <a:moveTo>
                    <a:pt x="246" y="1"/>
                  </a:moveTo>
                  <a:cubicBezTo>
                    <a:pt x="203" y="1"/>
                    <a:pt x="145" y="15"/>
                    <a:pt x="102" y="44"/>
                  </a:cubicBezTo>
                  <a:cubicBezTo>
                    <a:pt x="59" y="73"/>
                    <a:pt x="30" y="130"/>
                    <a:pt x="30" y="188"/>
                  </a:cubicBezTo>
                  <a:lnTo>
                    <a:pt x="1" y="24960"/>
                  </a:lnTo>
                  <a:cubicBezTo>
                    <a:pt x="1" y="25824"/>
                    <a:pt x="390" y="26630"/>
                    <a:pt x="1009" y="27177"/>
                  </a:cubicBezTo>
                  <a:cubicBezTo>
                    <a:pt x="1571" y="27696"/>
                    <a:pt x="2349" y="28013"/>
                    <a:pt x="3184" y="28013"/>
                  </a:cubicBezTo>
                  <a:lnTo>
                    <a:pt x="3357" y="28013"/>
                  </a:lnTo>
                  <a:cubicBezTo>
                    <a:pt x="3373" y="28013"/>
                    <a:pt x="3390" y="28013"/>
                    <a:pt x="3406" y="28013"/>
                  </a:cubicBezTo>
                  <a:cubicBezTo>
                    <a:pt x="4380" y="28013"/>
                    <a:pt x="5239" y="27598"/>
                    <a:pt x="5819" y="26947"/>
                  </a:cubicBezTo>
                  <a:cubicBezTo>
                    <a:pt x="6295" y="26414"/>
                    <a:pt x="6583" y="25737"/>
                    <a:pt x="6583" y="24988"/>
                  </a:cubicBezTo>
                  <a:lnTo>
                    <a:pt x="6611" y="217"/>
                  </a:lnTo>
                  <a:cubicBezTo>
                    <a:pt x="6611" y="159"/>
                    <a:pt x="6597" y="102"/>
                    <a:pt x="6539" y="73"/>
                  </a:cubicBezTo>
                  <a:cubicBezTo>
                    <a:pt x="6507" y="40"/>
                    <a:pt x="6467" y="24"/>
                    <a:pt x="6424" y="24"/>
                  </a:cubicBezTo>
                  <a:cubicBezTo>
                    <a:pt x="6410" y="24"/>
                    <a:pt x="6395" y="26"/>
                    <a:pt x="6381" y="30"/>
                  </a:cubicBezTo>
                  <a:cubicBezTo>
                    <a:pt x="6381" y="30"/>
                    <a:pt x="6223" y="73"/>
                    <a:pt x="5906" y="102"/>
                  </a:cubicBezTo>
                  <a:cubicBezTo>
                    <a:pt x="5344" y="145"/>
                    <a:pt x="4365" y="188"/>
                    <a:pt x="3328" y="188"/>
                  </a:cubicBezTo>
                  <a:cubicBezTo>
                    <a:pt x="2449" y="174"/>
                    <a:pt x="1614" y="159"/>
                    <a:pt x="1052" y="116"/>
                  </a:cubicBezTo>
                  <a:cubicBezTo>
                    <a:pt x="563" y="73"/>
                    <a:pt x="246" y="1"/>
                    <a:pt x="246" y="1"/>
                  </a:cubicBezTo>
                  <a:close/>
                </a:path>
              </a:pathLst>
            </a:custGeom>
            <a:solidFill>
              <a:srgbClr val="132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9"/>
            <p:cNvSpPr/>
            <p:nvPr/>
          </p:nvSpPr>
          <p:spPr>
            <a:xfrm>
              <a:off x="1622698" y="1858803"/>
              <a:ext cx="399448" cy="1727567"/>
            </a:xfrm>
            <a:custGeom>
              <a:avLst/>
              <a:gdLst/>
              <a:ahLst/>
              <a:cxnLst/>
              <a:rect l="l" t="t" r="r" b="b"/>
              <a:pathLst>
                <a:path w="4897" h="13597" extrusionOk="0">
                  <a:moveTo>
                    <a:pt x="0" y="1"/>
                  </a:moveTo>
                  <a:lnTo>
                    <a:pt x="0" y="11206"/>
                  </a:lnTo>
                  <a:cubicBezTo>
                    <a:pt x="0" y="12603"/>
                    <a:pt x="1051" y="13596"/>
                    <a:pt x="2362" y="13596"/>
                  </a:cubicBezTo>
                  <a:lnTo>
                    <a:pt x="2506" y="13596"/>
                  </a:lnTo>
                  <a:cubicBezTo>
                    <a:pt x="2516" y="13597"/>
                    <a:pt x="2525" y="13597"/>
                    <a:pt x="2535" y="13597"/>
                  </a:cubicBezTo>
                  <a:cubicBezTo>
                    <a:pt x="3832" y="13597"/>
                    <a:pt x="4882" y="12621"/>
                    <a:pt x="4897" y="11235"/>
                  </a:cubicBezTo>
                  <a:lnTo>
                    <a:pt x="4897" y="1"/>
                  </a:lnTo>
                  <a:close/>
                </a:path>
              </a:pathLst>
            </a:custGeom>
            <a:solidFill>
              <a:srgbClr val="11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9"/>
            <p:cNvSpPr/>
            <p:nvPr/>
          </p:nvSpPr>
          <p:spPr>
            <a:xfrm>
              <a:off x="1531000" y="1143550"/>
              <a:ext cx="586343" cy="247239"/>
            </a:xfrm>
            <a:custGeom>
              <a:avLst/>
              <a:gdLst/>
              <a:ahLst/>
              <a:cxnLst/>
              <a:rect l="l" t="t" r="r" b="b"/>
              <a:pathLst>
                <a:path w="7188" h="3031" extrusionOk="0">
                  <a:moveTo>
                    <a:pt x="2289" y="1"/>
                  </a:moveTo>
                  <a:cubicBezTo>
                    <a:pt x="1225" y="1"/>
                    <a:pt x="383" y="15"/>
                    <a:pt x="346" y="62"/>
                  </a:cubicBezTo>
                  <a:cubicBezTo>
                    <a:pt x="159" y="149"/>
                    <a:pt x="15" y="350"/>
                    <a:pt x="15" y="566"/>
                  </a:cubicBezTo>
                  <a:lnTo>
                    <a:pt x="15" y="2237"/>
                  </a:lnTo>
                  <a:cubicBezTo>
                    <a:pt x="1" y="2525"/>
                    <a:pt x="188" y="2741"/>
                    <a:pt x="490" y="2799"/>
                  </a:cubicBezTo>
                  <a:cubicBezTo>
                    <a:pt x="951" y="2928"/>
                    <a:pt x="2161" y="3029"/>
                    <a:pt x="3587" y="3029"/>
                  </a:cubicBezTo>
                  <a:cubicBezTo>
                    <a:pt x="3689" y="3030"/>
                    <a:pt x="3791" y="3031"/>
                    <a:pt x="3891" y="3031"/>
                  </a:cubicBezTo>
                  <a:cubicBezTo>
                    <a:pt x="5155" y="3031"/>
                    <a:pt x="6214" y="2949"/>
                    <a:pt x="6654" y="2842"/>
                  </a:cubicBezTo>
                  <a:cubicBezTo>
                    <a:pt x="6971" y="2784"/>
                    <a:pt x="7187" y="2568"/>
                    <a:pt x="7187" y="2266"/>
                  </a:cubicBezTo>
                  <a:lnTo>
                    <a:pt x="7187" y="595"/>
                  </a:lnTo>
                  <a:cubicBezTo>
                    <a:pt x="7187" y="336"/>
                    <a:pt x="7015" y="105"/>
                    <a:pt x="6770" y="48"/>
                  </a:cubicBezTo>
                  <a:cubicBezTo>
                    <a:pt x="6770" y="48"/>
                    <a:pt x="4180" y="1"/>
                    <a:pt x="2289" y="1"/>
                  </a:cubicBezTo>
                  <a:close/>
                </a:path>
              </a:pathLst>
            </a:custGeom>
            <a:solidFill>
              <a:srgbClr val="132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Aggregated Data - Model Selection</a:t>
            </a:r>
            <a:endParaRPr/>
          </a:p>
        </p:txBody>
      </p:sp>
      <p:grpSp>
        <p:nvGrpSpPr>
          <p:cNvPr id="621" name="Google Shape;621;p40"/>
          <p:cNvGrpSpPr/>
          <p:nvPr/>
        </p:nvGrpSpPr>
        <p:grpSpPr>
          <a:xfrm>
            <a:off x="1277078" y="1579198"/>
            <a:ext cx="511702" cy="2206452"/>
            <a:chOff x="3228309" y="1143550"/>
            <a:chExt cx="586343" cy="2528595"/>
          </a:xfrm>
        </p:grpSpPr>
        <p:sp>
          <p:nvSpPr>
            <p:cNvPr id="622" name="Google Shape;622;p40"/>
            <p:cNvSpPr/>
            <p:nvPr/>
          </p:nvSpPr>
          <p:spPr>
            <a:xfrm>
              <a:off x="3260041" y="1414125"/>
              <a:ext cx="532261" cy="2242686"/>
            </a:xfrm>
            <a:custGeom>
              <a:avLst/>
              <a:gdLst/>
              <a:ahLst/>
              <a:cxnLst/>
              <a:rect l="l" t="t" r="r" b="b"/>
              <a:pathLst>
                <a:path w="6525" h="27494" extrusionOk="0">
                  <a:moveTo>
                    <a:pt x="101" y="0"/>
                  </a:moveTo>
                  <a:cubicBezTo>
                    <a:pt x="101" y="0"/>
                    <a:pt x="0" y="24282"/>
                    <a:pt x="101" y="25132"/>
                  </a:cubicBezTo>
                  <a:cubicBezTo>
                    <a:pt x="201" y="25959"/>
                    <a:pt x="1135" y="27494"/>
                    <a:pt x="3016" y="27494"/>
                  </a:cubicBezTo>
                  <a:cubicBezTo>
                    <a:pt x="3033" y="27494"/>
                    <a:pt x="3050" y="27494"/>
                    <a:pt x="3068" y="27494"/>
                  </a:cubicBezTo>
                  <a:cubicBezTo>
                    <a:pt x="4393" y="27479"/>
                    <a:pt x="5891" y="27134"/>
                    <a:pt x="6208" y="24973"/>
                  </a:cubicBezTo>
                  <a:cubicBezTo>
                    <a:pt x="6524" y="22813"/>
                    <a:pt x="6308" y="14"/>
                    <a:pt x="6308" y="14"/>
                  </a:cubicBezTo>
                  <a:lnTo>
                    <a:pt x="1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0"/>
            <p:cNvSpPr/>
            <p:nvPr/>
          </p:nvSpPr>
          <p:spPr>
            <a:xfrm>
              <a:off x="3310534" y="1300169"/>
              <a:ext cx="421811" cy="242018"/>
            </a:xfrm>
            <a:custGeom>
              <a:avLst/>
              <a:gdLst/>
              <a:ahLst/>
              <a:cxnLst/>
              <a:rect l="l" t="t" r="r" b="b"/>
              <a:pathLst>
                <a:path w="5171" h="2967" extrusionOk="0">
                  <a:moveTo>
                    <a:pt x="462" y="0"/>
                  </a:moveTo>
                  <a:cubicBezTo>
                    <a:pt x="217" y="0"/>
                    <a:pt x="15" y="202"/>
                    <a:pt x="15" y="461"/>
                  </a:cubicBezTo>
                  <a:lnTo>
                    <a:pt x="1" y="2492"/>
                  </a:lnTo>
                  <a:cubicBezTo>
                    <a:pt x="1" y="2736"/>
                    <a:pt x="202" y="2938"/>
                    <a:pt x="447" y="2938"/>
                  </a:cubicBezTo>
                  <a:lnTo>
                    <a:pt x="4710" y="2967"/>
                  </a:lnTo>
                  <a:cubicBezTo>
                    <a:pt x="4955" y="2967"/>
                    <a:pt x="5157" y="2765"/>
                    <a:pt x="5157" y="2506"/>
                  </a:cubicBezTo>
                  <a:lnTo>
                    <a:pt x="5171" y="475"/>
                  </a:lnTo>
                  <a:cubicBezTo>
                    <a:pt x="5171" y="230"/>
                    <a:pt x="4984" y="14"/>
                    <a:pt x="4739" y="14"/>
                  </a:cubicBezTo>
                  <a:lnTo>
                    <a:pt x="462" y="0"/>
                  </a:lnTo>
                  <a:close/>
                </a:path>
              </a:pathLst>
            </a:custGeom>
            <a:solidFill>
              <a:srgbClr val="132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0"/>
            <p:cNvSpPr/>
            <p:nvPr/>
          </p:nvSpPr>
          <p:spPr>
            <a:xfrm>
              <a:off x="3248294" y="1387043"/>
              <a:ext cx="540499" cy="2285102"/>
            </a:xfrm>
            <a:custGeom>
              <a:avLst/>
              <a:gdLst/>
              <a:ahLst/>
              <a:cxnLst/>
              <a:rect l="l" t="t" r="r" b="b"/>
              <a:pathLst>
                <a:path w="6626" h="28014" extrusionOk="0">
                  <a:moveTo>
                    <a:pt x="404" y="404"/>
                  </a:moveTo>
                  <a:cubicBezTo>
                    <a:pt x="548" y="418"/>
                    <a:pt x="764" y="447"/>
                    <a:pt x="1023" y="476"/>
                  </a:cubicBezTo>
                  <a:cubicBezTo>
                    <a:pt x="1613" y="534"/>
                    <a:pt x="2449" y="548"/>
                    <a:pt x="3327" y="548"/>
                  </a:cubicBezTo>
                  <a:cubicBezTo>
                    <a:pt x="4379" y="548"/>
                    <a:pt x="5358" y="519"/>
                    <a:pt x="5948" y="476"/>
                  </a:cubicBezTo>
                  <a:cubicBezTo>
                    <a:pt x="6064" y="462"/>
                    <a:pt x="6164" y="447"/>
                    <a:pt x="6251" y="433"/>
                  </a:cubicBezTo>
                  <a:lnTo>
                    <a:pt x="6251" y="433"/>
                  </a:lnTo>
                  <a:lnTo>
                    <a:pt x="6222" y="24974"/>
                  </a:lnTo>
                  <a:cubicBezTo>
                    <a:pt x="6222" y="25636"/>
                    <a:pt x="5963" y="26227"/>
                    <a:pt x="5545" y="26702"/>
                  </a:cubicBezTo>
                  <a:cubicBezTo>
                    <a:pt x="5036" y="27268"/>
                    <a:pt x="4278" y="27639"/>
                    <a:pt x="3419" y="27639"/>
                  </a:cubicBezTo>
                  <a:cubicBezTo>
                    <a:pt x="3403" y="27639"/>
                    <a:pt x="3387" y="27639"/>
                    <a:pt x="3370" y="27638"/>
                  </a:cubicBezTo>
                  <a:lnTo>
                    <a:pt x="3198" y="27638"/>
                  </a:lnTo>
                  <a:cubicBezTo>
                    <a:pt x="2434" y="27638"/>
                    <a:pt x="1757" y="27365"/>
                    <a:pt x="1253" y="26904"/>
                  </a:cubicBezTo>
                  <a:cubicBezTo>
                    <a:pt x="706" y="26414"/>
                    <a:pt x="375" y="25723"/>
                    <a:pt x="375" y="24960"/>
                  </a:cubicBezTo>
                  <a:lnTo>
                    <a:pt x="404" y="404"/>
                  </a:lnTo>
                  <a:close/>
                  <a:moveTo>
                    <a:pt x="260" y="1"/>
                  </a:moveTo>
                  <a:cubicBezTo>
                    <a:pt x="202" y="1"/>
                    <a:pt x="144" y="15"/>
                    <a:pt x="101" y="44"/>
                  </a:cubicBezTo>
                  <a:cubicBezTo>
                    <a:pt x="58" y="73"/>
                    <a:pt x="44" y="130"/>
                    <a:pt x="29" y="188"/>
                  </a:cubicBezTo>
                  <a:lnTo>
                    <a:pt x="0" y="24960"/>
                  </a:lnTo>
                  <a:cubicBezTo>
                    <a:pt x="0" y="25824"/>
                    <a:pt x="389" y="26630"/>
                    <a:pt x="1008" y="27177"/>
                  </a:cubicBezTo>
                  <a:cubicBezTo>
                    <a:pt x="1585" y="27696"/>
                    <a:pt x="2348" y="28013"/>
                    <a:pt x="3198" y="28013"/>
                  </a:cubicBezTo>
                  <a:lnTo>
                    <a:pt x="3370" y="28013"/>
                  </a:lnTo>
                  <a:cubicBezTo>
                    <a:pt x="3387" y="28013"/>
                    <a:pt x="3403" y="28013"/>
                    <a:pt x="3419" y="28013"/>
                  </a:cubicBezTo>
                  <a:cubicBezTo>
                    <a:pt x="4379" y="28013"/>
                    <a:pt x="5238" y="27598"/>
                    <a:pt x="5819" y="26947"/>
                  </a:cubicBezTo>
                  <a:cubicBezTo>
                    <a:pt x="6294" y="26414"/>
                    <a:pt x="6582" y="25737"/>
                    <a:pt x="6596" y="24988"/>
                  </a:cubicBezTo>
                  <a:lnTo>
                    <a:pt x="6625" y="217"/>
                  </a:lnTo>
                  <a:cubicBezTo>
                    <a:pt x="6625" y="159"/>
                    <a:pt x="6596" y="102"/>
                    <a:pt x="6553" y="73"/>
                  </a:cubicBezTo>
                  <a:cubicBezTo>
                    <a:pt x="6521" y="40"/>
                    <a:pt x="6480" y="24"/>
                    <a:pt x="6438" y="24"/>
                  </a:cubicBezTo>
                  <a:cubicBezTo>
                    <a:pt x="6424" y="24"/>
                    <a:pt x="6409" y="26"/>
                    <a:pt x="6395" y="30"/>
                  </a:cubicBezTo>
                  <a:cubicBezTo>
                    <a:pt x="6395" y="30"/>
                    <a:pt x="6222" y="73"/>
                    <a:pt x="5920" y="102"/>
                  </a:cubicBezTo>
                  <a:cubicBezTo>
                    <a:pt x="5358" y="145"/>
                    <a:pt x="4364" y="188"/>
                    <a:pt x="3327" y="188"/>
                  </a:cubicBezTo>
                  <a:cubicBezTo>
                    <a:pt x="2449" y="174"/>
                    <a:pt x="1628" y="159"/>
                    <a:pt x="1052" y="116"/>
                  </a:cubicBezTo>
                  <a:cubicBezTo>
                    <a:pt x="562" y="73"/>
                    <a:pt x="260" y="1"/>
                    <a:pt x="260" y="1"/>
                  </a:cubicBezTo>
                  <a:close/>
                </a:path>
              </a:pathLst>
            </a:custGeom>
            <a:solidFill>
              <a:srgbClr val="132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0"/>
            <p:cNvSpPr/>
            <p:nvPr/>
          </p:nvSpPr>
          <p:spPr>
            <a:xfrm>
              <a:off x="3318773" y="1856980"/>
              <a:ext cx="399542" cy="1729366"/>
            </a:xfrm>
            <a:custGeom>
              <a:avLst/>
              <a:gdLst/>
              <a:ahLst/>
              <a:cxnLst/>
              <a:rect l="l" t="t" r="r" b="b"/>
              <a:pathLst>
                <a:path w="4898" h="21201" extrusionOk="0">
                  <a:moveTo>
                    <a:pt x="0" y="1"/>
                  </a:moveTo>
                  <a:lnTo>
                    <a:pt x="0" y="18810"/>
                  </a:lnTo>
                  <a:cubicBezTo>
                    <a:pt x="0" y="20207"/>
                    <a:pt x="1052" y="21200"/>
                    <a:pt x="2362" y="21200"/>
                  </a:cubicBezTo>
                  <a:lnTo>
                    <a:pt x="2506" y="21200"/>
                  </a:lnTo>
                  <a:cubicBezTo>
                    <a:pt x="3817" y="21200"/>
                    <a:pt x="4883" y="20221"/>
                    <a:pt x="4897" y="18824"/>
                  </a:cubicBezTo>
                  <a:lnTo>
                    <a:pt x="4897" y="1"/>
                  </a:lnTo>
                  <a:close/>
                </a:path>
              </a:pathLst>
            </a:custGeom>
            <a:solidFill>
              <a:srgbClr val="1DA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0"/>
            <p:cNvSpPr/>
            <p:nvPr/>
          </p:nvSpPr>
          <p:spPr>
            <a:xfrm>
              <a:off x="3228309" y="1143550"/>
              <a:ext cx="586343" cy="247239"/>
            </a:xfrm>
            <a:custGeom>
              <a:avLst/>
              <a:gdLst/>
              <a:ahLst/>
              <a:cxnLst/>
              <a:rect l="l" t="t" r="r" b="b"/>
              <a:pathLst>
                <a:path w="7188" h="3031" extrusionOk="0">
                  <a:moveTo>
                    <a:pt x="2274" y="1"/>
                  </a:moveTo>
                  <a:cubicBezTo>
                    <a:pt x="1211" y="1"/>
                    <a:pt x="368" y="15"/>
                    <a:pt x="332" y="62"/>
                  </a:cubicBezTo>
                  <a:cubicBezTo>
                    <a:pt x="145" y="149"/>
                    <a:pt x="15" y="350"/>
                    <a:pt x="15" y="566"/>
                  </a:cubicBezTo>
                  <a:lnTo>
                    <a:pt x="1" y="2237"/>
                  </a:lnTo>
                  <a:cubicBezTo>
                    <a:pt x="1" y="2525"/>
                    <a:pt x="173" y="2741"/>
                    <a:pt x="476" y="2799"/>
                  </a:cubicBezTo>
                  <a:cubicBezTo>
                    <a:pt x="937" y="2928"/>
                    <a:pt x="2146" y="3029"/>
                    <a:pt x="3572" y="3029"/>
                  </a:cubicBezTo>
                  <a:cubicBezTo>
                    <a:pt x="3675" y="3030"/>
                    <a:pt x="3776" y="3031"/>
                    <a:pt x="3876" y="3031"/>
                  </a:cubicBezTo>
                  <a:cubicBezTo>
                    <a:pt x="5141" y="3031"/>
                    <a:pt x="6201" y="2949"/>
                    <a:pt x="6654" y="2842"/>
                  </a:cubicBezTo>
                  <a:cubicBezTo>
                    <a:pt x="6957" y="2784"/>
                    <a:pt x="7173" y="2568"/>
                    <a:pt x="7173" y="2266"/>
                  </a:cubicBezTo>
                  <a:lnTo>
                    <a:pt x="7187" y="595"/>
                  </a:lnTo>
                  <a:cubicBezTo>
                    <a:pt x="7187" y="336"/>
                    <a:pt x="7000" y="105"/>
                    <a:pt x="6755" y="48"/>
                  </a:cubicBezTo>
                  <a:cubicBezTo>
                    <a:pt x="6755" y="48"/>
                    <a:pt x="4165" y="1"/>
                    <a:pt x="2274" y="1"/>
                  </a:cubicBezTo>
                  <a:close/>
                </a:path>
              </a:pathLst>
            </a:custGeom>
            <a:solidFill>
              <a:srgbClr val="132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 name="Google Shape;627;p40"/>
          <p:cNvGrpSpPr/>
          <p:nvPr/>
        </p:nvGrpSpPr>
        <p:grpSpPr>
          <a:xfrm>
            <a:off x="5479288" y="1579198"/>
            <a:ext cx="511630" cy="2206452"/>
            <a:chOff x="7284596" y="1143550"/>
            <a:chExt cx="586262" cy="2528595"/>
          </a:xfrm>
        </p:grpSpPr>
        <p:sp>
          <p:nvSpPr>
            <p:cNvPr id="628" name="Google Shape;628;p40"/>
            <p:cNvSpPr/>
            <p:nvPr/>
          </p:nvSpPr>
          <p:spPr>
            <a:xfrm>
              <a:off x="7316328" y="1414125"/>
              <a:ext cx="533403" cy="2242930"/>
            </a:xfrm>
            <a:custGeom>
              <a:avLst/>
              <a:gdLst/>
              <a:ahLst/>
              <a:cxnLst/>
              <a:rect l="l" t="t" r="r" b="b"/>
              <a:pathLst>
                <a:path w="6539" h="27497" extrusionOk="0">
                  <a:moveTo>
                    <a:pt x="115" y="0"/>
                  </a:moveTo>
                  <a:cubicBezTo>
                    <a:pt x="115" y="0"/>
                    <a:pt x="0" y="24282"/>
                    <a:pt x="115" y="25132"/>
                  </a:cubicBezTo>
                  <a:cubicBezTo>
                    <a:pt x="214" y="25945"/>
                    <a:pt x="1091" y="27497"/>
                    <a:pt x="2867" y="27497"/>
                  </a:cubicBezTo>
                  <a:cubicBezTo>
                    <a:pt x="2914" y="27497"/>
                    <a:pt x="2962" y="27496"/>
                    <a:pt x="3010" y="27494"/>
                  </a:cubicBezTo>
                  <a:cubicBezTo>
                    <a:pt x="4321" y="27436"/>
                    <a:pt x="5905" y="27134"/>
                    <a:pt x="6222" y="24973"/>
                  </a:cubicBezTo>
                  <a:cubicBezTo>
                    <a:pt x="6539" y="22813"/>
                    <a:pt x="6323" y="14"/>
                    <a:pt x="6323" y="14"/>
                  </a:cubicBezTo>
                  <a:lnTo>
                    <a:pt x="1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0"/>
            <p:cNvSpPr/>
            <p:nvPr/>
          </p:nvSpPr>
          <p:spPr>
            <a:xfrm>
              <a:off x="7366821" y="1300169"/>
              <a:ext cx="423035" cy="242018"/>
            </a:xfrm>
            <a:custGeom>
              <a:avLst/>
              <a:gdLst/>
              <a:ahLst/>
              <a:cxnLst/>
              <a:rect l="l" t="t" r="r" b="b"/>
              <a:pathLst>
                <a:path w="5186" h="2967" extrusionOk="0">
                  <a:moveTo>
                    <a:pt x="461" y="0"/>
                  </a:moveTo>
                  <a:cubicBezTo>
                    <a:pt x="216" y="0"/>
                    <a:pt x="15" y="202"/>
                    <a:pt x="15" y="461"/>
                  </a:cubicBezTo>
                  <a:lnTo>
                    <a:pt x="0" y="2492"/>
                  </a:lnTo>
                  <a:cubicBezTo>
                    <a:pt x="0" y="2736"/>
                    <a:pt x="202" y="2938"/>
                    <a:pt x="447" y="2938"/>
                  </a:cubicBezTo>
                  <a:lnTo>
                    <a:pt x="4724" y="2967"/>
                  </a:lnTo>
                  <a:cubicBezTo>
                    <a:pt x="4969" y="2967"/>
                    <a:pt x="5171" y="2765"/>
                    <a:pt x="5171" y="2506"/>
                  </a:cubicBezTo>
                  <a:lnTo>
                    <a:pt x="5185" y="475"/>
                  </a:lnTo>
                  <a:cubicBezTo>
                    <a:pt x="5185" y="230"/>
                    <a:pt x="4984" y="14"/>
                    <a:pt x="4739" y="14"/>
                  </a:cubicBezTo>
                  <a:lnTo>
                    <a:pt x="461" y="0"/>
                  </a:lnTo>
                  <a:close/>
                </a:path>
              </a:pathLst>
            </a:custGeom>
            <a:solidFill>
              <a:srgbClr val="132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0"/>
            <p:cNvSpPr/>
            <p:nvPr/>
          </p:nvSpPr>
          <p:spPr>
            <a:xfrm>
              <a:off x="7305723" y="1387043"/>
              <a:ext cx="539357" cy="2285102"/>
            </a:xfrm>
            <a:custGeom>
              <a:avLst/>
              <a:gdLst/>
              <a:ahLst/>
              <a:cxnLst/>
              <a:rect l="l" t="t" r="r" b="b"/>
              <a:pathLst>
                <a:path w="6612" h="28014" extrusionOk="0">
                  <a:moveTo>
                    <a:pt x="404" y="404"/>
                  </a:moveTo>
                  <a:cubicBezTo>
                    <a:pt x="548" y="418"/>
                    <a:pt x="749" y="447"/>
                    <a:pt x="1009" y="476"/>
                  </a:cubicBezTo>
                  <a:cubicBezTo>
                    <a:pt x="1599" y="534"/>
                    <a:pt x="2434" y="548"/>
                    <a:pt x="3313" y="548"/>
                  </a:cubicBezTo>
                  <a:cubicBezTo>
                    <a:pt x="4379" y="548"/>
                    <a:pt x="5358" y="519"/>
                    <a:pt x="5934" y="476"/>
                  </a:cubicBezTo>
                  <a:cubicBezTo>
                    <a:pt x="6064" y="462"/>
                    <a:pt x="6165" y="447"/>
                    <a:pt x="6251" y="433"/>
                  </a:cubicBezTo>
                  <a:lnTo>
                    <a:pt x="6251" y="433"/>
                  </a:lnTo>
                  <a:lnTo>
                    <a:pt x="6222" y="24974"/>
                  </a:lnTo>
                  <a:cubicBezTo>
                    <a:pt x="6208" y="25636"/>
                    <a:pt x="5963" y="26227"/>
                    <a:pt x="5545" y="26702"/>
                  </a:cubicBezTo>
                  <a:cubicBezTo>
                    <a:pt x="5022" y="27268"/>
                    <a:pt x="4264" y="27639"/>
                    <a:pt x="3405" y="27639"/>
                  </a:cubicBezTo>
                  <a:cubicBezTo>
                    <a:pt x="3389" y="27639"/>
                    <a:pt x="3373" y="27639"/>
                    <a:pt x="3356" y="27638"/>
                  </a:cubicBezTo>
                  <a:lnTo>
                    <a:pt x="3183" y="27638"/>
                  </a:lnTo>
                  <a:cubicBezTo>
                    <a:pt x="2434" y="27638"/>
                    <a:pt x="1758" y="27365"/>
                    <a:pt x="1239" y="26904"/>
                  </a:cubicBezTo>
                  <a:cubicBezTo>
                    <a:pt x="692" y="26414"/>
                    <a:pt x="361" y="25723"/>
                    <a:pt x="361" y="24960"/>
                  </a:cubicBezTo>
                  <a:lnTo>
                    <a:pt x="404" y="404"/>
                  </a:lnTo>
                  <a:close/>
                  <a:moveTo>
                    <a:pt x="245" y="1"/>
                  </a:moveTo>
                  <a:cubicBezTo>
                    <a:pt x="188" y="1"/>
                    <a:pt x="130" y="15"/>
                    <a:pt x="101" y="44"/>
                  </a:cubicBezTo>
                  <a:cubicBezTo>
                    <a:pt x="58" y="73"/>
                    <a:pt x="29" y="130"/>
                    <a:pt x="29" y="188"/>
                  </a:cubicBezTo>
                  <a:lnTo>
                    <a:pt x="1" y="24960"/>
                  </a:lnTo>
                  <a:cubicBezTo>
                    <a:pt x="1" y="25824"/>
                    <a:pt x="375" y="26630"/>
                    <a:pt x="994" y="27177"/>
                  </a:cubicBezTo>
                  <a:cubicBezTo>
                    <a:pt x="1570" y="27696"/>
                    <a:pt x="2334" y="28013"/>
                    <a:pt x="3183" y="28013"/>
                  </a:cubicBezTo>
                  <a:lnTo>
                    <a:pt x="3356" y="28013"/>
                  </a:lnTo>
                  <a:cubicBezTo>
                    <a:pt x="3373" y="28013"/>
                    <a:pt x="3389" y="28013"/>
                    <a:pt x="3405" y="28013"/>
                  </a:cubicBezTo>
                  <a:cubicBezTo>
                    <a:pt x="4365" y="28013"/>
                    <a:pt x="5238" y="27598"/>
                    <a:pt x="5819" y="26947"/>
                  </a:cubicBezTo>
                  <a:cubicBezTo>
                    <a:pt x="6294" y="26414"/>
                    <a:pt x="6582" y="25737"/>
                    <a:pt x="6582" y="24988"/>
                  </a:cubicBezTo>
                  <a:lnTo>
                    <a:pt x="6611" y="217"/>
                  </a:lnTo>
                  <a:cubicBezTo>
                    <a:pt x="6611" y="159"/>
                    <a:pt x="6582" y="102"/>
                    <a:pt x="6539" y="73"/>
                  </a:cubicBezTo>
                  <a:cubicBezTo>
                    <a:pt x="6507" y="40"/>
                    <a:pt x="6466" y="24"/>
                    <a:pt x="6424" y="24"/>
                  </a:cubicBezTo>
                  <a:cubicBezTo>
                    <a:pt x="6409" y="24"/>
                    <a:pt x="6395" y="26"/>
                    <a:pt x="6381" y="30"/>
                  </a:cubicBezTo>
                  <a:cubicBezTo>
                    <a:pt x="6381" y="30"/>
                    <a:pt x="6208" y="73"/>
                    <a:pt x="5905" y="102"/>
                  </a:cubicBezTo>
                  <a:cubicBezTo>
                    <a:pt x="5344" y="145"/>
                    <a:pt x="4364" y="188"/>
                    <a:pt x="3327" y="188"/>
                  </a:cubicBezTo>
                  <a:cubicBezTo>
                    <a:pt x="2449" y="174"/>
                    <a:pt x="1614" y="159"/>
                    <a:pt x="1052" y="116"/>
                  </a:cubicBezTo>
                  <a:cubicBezTo>
                    <a:pt x="562" y="73"/>
                    <a:pt x="245" y="1"/>
                    <a:pt x="245" y="1"/>
                  </a:cubicBezTo>
                  <a:close/>
                </a:path>
              </a:pathLst>
            </a:custGeom>
            <a:solidFill>
              <a:srgbClr val="132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0"/>
            <p:cNvSpPr/>
            <p:nvPr/>
          </p:nvSpPr>
          <p:spPr>
            <a:xfrm>
              <a:off x="7375060" y="1690165"/>
              <a:ext cx="399461" cy="1896176"/>
            </a:xfrm>
            <a:custGeom>
              <a:avLst/>
              <a:gdLst/>
              <a:ahLst/>
              <a:cxnLst/>
              <a:rect l="l" t="t" r="r" b="b"/>
              <a:pathLst>
                <a:path w="4897" h="23246" extrusionOk="0">
                  <a:moveTo>
                    <a:pt x="15" y="1"/>
                  </a:moveTo>
                  <a:lnTo>
                    <a:pt x="15" y="20855"/>
                  </a:lnTo>
                  <a:cubicBezTo>
                    <a:pt x="0" y="22252"/>
                    <a:pt x="1066" y="23245"/>
                    <a:pt x="2377" y="23245"/>
                  </a:cubicBezTo>
                  <a:lnTo>
                    <a:pt x="2506" y="23245"/>
                  </a:lnTo>
                  <a:cubicBezTo>
                    <a:pt x="3817" y="23245"/>
                    <a:pt x="4897" y="22266"/>
                    <a:pt x="4897" y="20869"/>
                  </a:cubicBezTo>
                  <a:lnTo>
                    <a:pt x="4897" y="1"/>
                  </a:lnTo>
                  <a:close/>
                </a:path>
              </a:pathLst>
            </a:custGeom>
            <a:solidFill>
              <a:srgbClr val="008F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0"/>
            <p:cNvSpPr/>
            <p:nvPr/>
          </p:nvSpPr>
          <p:spPr>
            <a:xfrm>
              <a:off x="7284596" y="1143550"/>
              <a:ext cx="586262" cy="247239"/>
            </a:xfrm>
            <a:custGeom>
              <a:avLst/>
              <a:gdLst/>
              <a:ahLst/>
              <a:cxnLst/>
              <a:rect l="l" t="t" r="r" b="b"/>
              <a:pathLst>
                <a:path w="7187" h="3031" extrusionOk="0">
                  <a:moveTo>
                    <a:pt x="2282" y="1"/>
                  </a:moveTo>
                  <a:cubicBezTo>
                    <a:pt x="1218" y="1"/>
                    <a:pt x="377" y="15"/>
                    <a:pt x="346" y="62"/>
                  </a:cubicBezTo>
                  <a:cubicBezTo>
                    <a:pt x="144" y="149"/>
                    <a:pt x="15" y="350"/>
                    <a:pt x="15" y="566"/>
                  </a:cubicBezTo>
                  <a:lnTo>
                    <a:pt x="0" y="2237"/>
                  </a:lnTo>
                  <a:cubicBezTo>
                    <a:pt x="0" y="2525"/>
                    <a:pt x="173" y="2741"/>
                    <a:pt x="476" y="2799"/>
                  </a:cubicBezTo>
                  <a:cubicBezTo>
                    <a:pt x="936" y="2928"/>
                    <a:pt x="2146" y="3029"/>
                    <a:pt x="3572" y="3029"/>
                  </a:cubicBezTo>
                  <a:cubicBezTo>
                    <a:pt x="3674" y="3030"/>
                    <a:pt x="3776" y="3031"/>
                    <a:pt x="3876" y="3031"/>
                  </a:cubicBezTo>
                  <a:cubicBezTo>
                    <a:pt x="5143" y="3031"/>
                    <a:pt x="6214" y="2949"/>
                    <a:pt x="6654" y="2842"/>
                  </a:cubicBezTo>
                  <a:cubicBezTo>
                    <a:pt x="6971" y="2784"/>
                    <a:pt x="7172" y="2568"/>
                    <a:pt x="7172" y="2266"/>
                  </a:cubicBezTo>
                  <a:lnTo>
                    <a:pt x="7187" y="595"/>
                  </a:lnTo>
                  <a:cubicBezTo>
                    <a:pt x="7187" y="336"/>
                    <a:pt x="7014" y="105"/>
                    <a:pt x="6769" y="48"/>
                  </a:cubicBezTo>
                  <a:cubicBezTo>
                    <a:pt x="6769" y="48"/>
                    <a:pt x="4174" y="1"/>
                    <a:pt x="2282" y="1"/>
                  </a:cubicBezTo>
                  <a:close/>
                </a:path>
              </a:pathLst>
            </a:custGeom>
            <a:solidFill>
              <a:srgbClr val="132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40"/>
          <p:cNvGrpSpPr/>
          <p:nvPr/>
        </p:nvGrpSpPr>
        <p:grpSpPr>
          <a:xfrm>
            <a:off x="6903700" y="3855413"/>
            <a:ext cx="1743269" cy="1033500"/>
            <a:chOff x="4743775" y="1073600"/>
            <a:chExt cx="1997100" cy="1033500"/>
          </a:xfrm>
        </p:grpSpPr>
        <p:sp>
          <p:nvSpPr>
            <p:cNvPr id="634" name="Google Shape;634;p40"/>
            <p:cNvSpPr txBox="1"/>
            <p:nvPr/>
          </p:nvSpPr>
          <p:spPr>
            <a:xfrm>
              <a:off x="4743775" y="1073600"/>
              <a:ext cx="1997100" cy="25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accent3"/>
                  </a:solidFill>
                  <a:latin typeface="Fira Sans"/>
                  <a:ea typeface="Fira Sans"/>
                  <a:cs typeface="Fira Sans"/>
                  <a:sym typeface="Fira Sans"/>
                </a:rPr>
                <a:t>XGBoost</a:t>
              </a:r>
              <a:endParaRPr sz="1600" b="1">
                <a:solidFill>
                  <a:schemeClr val="accent3"/>
                </a:solidFill>
                <a:latin typeface="Fira Sans"/>
                <a:ea typeface="Fira Sans"/>
                <a:cs typeface="Fira Sans"/>
                <a:sym typeface="Fira Sans"/>
              </a:endParaRPr>
            </a:p>
          </p:txBody>
        </p:sp>
        <p:sp>
          <p:nvSpPr>
            <p:cNvPr id="635" name="Google Shape;635;p40"/>
            <p:cNvSpPr txBox="1"/>
            <p:nvPr/>
          </p:nvSpPr>
          <p:spPr>
            <a:xfrm>
              <a:off x="4743775" y="1332800"/>
              <a:ext cx="1997100" cy="774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Fira Sans"/>
                <a:buChar char="●"/>
              </a:pPr>
              <a:r>
                <a:rPr lang="en" sz="1200">
                  <a:solidFill>
                    <a:schemeClr val="dk1"/>
                  </a:solidFill>
                  <a:latin typeface="Fira Sans"/>
                  <a:ea typeface="Fira Sans"/>
                  <a:cs typeface="Fira Sans"/>
                  <a:sym typeface="Fira Sans"/>
                </a:rPr>
                <a:t>Accuracy: 0.956</a:t>
              </a:r>
              <a:endParaRPr sz="1200">
                <a:solidFill>
                  <a:schemeClr val="dk1"/>
                </a:solidFill>
                <a:latin typeface="Fira Sans"/>
                <a:ea typeface="Fira Sans"/>
                <a:cs typeface="Fira Sans"/>
                <a:sym typeface="Fira Sans"/>
              </a:endParaRPr>
            </a:p>
            <a:p>
              <a:pPr marL="457200" lvl="0" indent="-304800" algn="l" rtl="0">
                <a:spcBef>
                  <a:spcPts val="0"/>
                </a:spcBef>
                <a:spcAft>
                  <a:spcPts val="0"/>
                </a:spcAft>
                <a:buClr>
                  <a:srgbClr val="000000"/>
                </a:buClr>
                <a:buSzPts val="1200"/>
                <a:buFont typeface="Fira Sans"/>
                <a:buChar char="●"/>
              </a:pPr>
              <a:r>
                <a:rPr lang="en" sz="1200">
                  <a:latin typeface="Fira Sans"/>
                  <a:ea typeface="Fira Sans"/>
                  <a:cs typeface="Fira Sans"/>
                  <a:sym typeface="Fira Sans"/>
                </a:rPr>
                <a:t>Precision: 0.830</a:t>
              </a:r>
              <a:endParaRPr sz="1200">
                <a:latin typeface="Fira Sans"/>
                <a:ea typeface="Fira Sans"/>
                <a:cs typeface="Fira Sans"/>
                <a:sym typeface="Fira Sans"/>
              </a:endParaRPr>
            </a:p>
            <a:p>
              <a:pPr marL="457200" lvl="0" indent="-304800" algn="l" rtl="0">
                <a:spcBef>
                  <a:spcPts val="0"/>
                </a:spcBef>
                <a:spcAft>
                  <a:spcPts val="0"/>
                </a:spcAft>
                <a:buClr>
                  <a:srgbClr val="000000"/>
                </a:buClr>
                <a:buSzPts val="1200"/>
                <a:buFont typeface="Fira Sans"/>
                <a:buChar char="●"/>
              </a:pPr>
              <a:r>
                <a:rPr lang="en" sz="1200">
                  <a:latin typeface="Fira Sans"/>
                  <a:ea typeface="Fira Sans"/>
                  <a:cs typeface="Fira Sans"/>
                  <a:sym typeface="Fira Sans"/>
                </a:rPr>
                <a:t>Recall: 0.501</a:t>
              </a:r>
              <a:endParaRPr sz="1200">
                <a:latin typeface="Fira Sans"/>
                <a:ea typeface="Fira Sans"/>
                <a:cs typeface="Fira Sans"/>
                <a:sym typeface="Fira Sans"/>
              </a:endParaRPr>
            </a:p>
          </p:txBody>
        </p:sp>
      </p:grpSp>
      <p:grpSp>
        <p:nvGrpSpPr>
          <p:cNvPr id="636" name="Google Shape;636;p40"/>
          <p:cNvGrpSpPr/>
          <p:nvPr/>
        </p:nvGrpSpPr>
        <p:grpSpPr>
          <a:xfrm>
            <a:off x="4840303" y="3856438"/>
            <a:ext cx="1789601" cy="1033500"/>
            <a:chOff x="1110775" y="1243913"/>
            <a:chExt cx="1997100" cy="1033500"/>
          </a:xfrm>
        </p:grpSpPr>
        <p:sp>
          <p:nvSpPr>
            <p:cNvPr id="637" name="Google Shape;637;p40"/>
            <p:cNvSpPr txBox="1"/>
            <p:nvPr/>
          </p:nvSpPr>
          <p:spPr>
            <a:xfrm>
              <a:off x="1110775" y="1243913"/>
              <a:ext cx="1997100" cy="25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008F74"/>
                  </a:solidFill>
                  <a:latin typeface="Fira Sans"/>
                  <a:ea typeface="Fira Sans"/>
                  <a:cs typeface="Fira Sans"/>
                  <a:sym typeface="Fira Sans"/>
                </a:rPr>
                <a:t>Gradient Boost</a:t>
              </a:r>
              <a:endParaRPr sz="1600" b="1">
                <a:solidFill>
                  <a:srgbClr val="008F74"/>
                </a:solidFill>
                <a:latin typeface="Fira Sans"/>
                <a:ea typeface="Fira Sans"/>
                <a:cs typeface="Fira Sans"/>
                <a:sym typeface="Fira Sans"/>
              </a:endParaRPr>
            </a:p>
          </p:txBody>
        </p:sp>
        <p:sp>
          <p:nvSpPr>
            <p:cNvPr id="638" name="Google Shape;638;p40"/>
            <p:cNvSpPr txBox="1"/>
            <p:nvPr/>
          </p:nvSpPr>
          <p:spPr>
            <a:xfrm>
              <a:off x="1110775" y="1503113"/>
              <a:ext cx="1997100" cy="774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Font typeface="Fira Sans"/>
                <a:buChar char="●"/>
              </a:pPr>
              <a:r>
                <a:rPr lang="en" sz="1200">
                  <a:latin typeface="Fira Sans"/>
                  <a:ea typeface="Fira Sans"/>
                  <a:cs typeface="Fira Sans"/>
                  <a:sym typeface="Fira Sans"/>
                </a:rPr>
                <a:t>Accuracy: 0.943</a:t>
              </a:r>
              <a:endParaRPr sz="1200">
                <a:latin typeface="Fira Sans"/>
                <a:ea typeface="Fira Sans"/>
                <a:cs typeface="Fira Sans"/>
                <a:sym typeface="Fira Sans"/>
              </a:endParaRPr>
            </a:p>
            <a:p>
              <a:pPr marL="457200" lvl="0" indent="-304800" algn="l" rtl="0">
                <a:spcBef>
                  <a:spcPts val="0"/>
                </a:spcBef>
                <a:spcAft>
                  <a:spcPts val="0"/>
                </a:spcAft>
                <a:buClr>
                  <a:srgbClr val="000000"/>
                </a:buClr>
                <a:buSzPts val="1200"/>
                <a:buFont typeface="Fira Sans"/>
                <a:buChar char="●"/>
              </a:pPr>
              <a:r>
                <a:rPr lang="en" sz="1200">
                  <a:latin typeface="Fira Sans"/>
                  <a:ea typeface="Fira Sans"/>
                  <a:cs typeface="Fira Sans"/>
                  <a:sym typeface="Fira Sans"/>
                </a:rPr>
                <a:t>Precision: 0.605</a:t>
              </a:r>
              <a:endParaRPr sz="1200">
                <a:latin typeface="Fira Sans"/>
                <a:ea typeface="Fira Sans"/>
                <a:cs typeface="Fira Sans"/>
                <a:sym typeface="Fira Sans"/>
              </a:endParaRPr>
            </a:p>
            <a:p>
              <a:pPr marL="457200" lvl="0" indent="-304800" algn="l" rtl="0">
                <a:spcBef>
                  <a:spcPts val="0"/>
                </a:spcBef>
                <a:spcAft>
                  <a:spcPts val="0"/>
                </a:spcAft>
                <a:buClr>
                  <a:srgbClr val="000000"/>
                </a:buClr>
                <a:buSzPts val="1200"/>
                <a:buFont typeface="Fira Sans"/>
                <a:buChar char="●"/>
              </a:pPr>
              <a:r>
                <a:rPr lang="en" sz="1200">
                  <a:latin typeface="Fira Sans"/>
                  <a:ea typeface="Fira Sans"/>
                  <a:cs typeface="Fira Sans"/>
                  <a:sym typeface="Fira Sans"/>
                </a:rPr>
                <a:t>Recall: 0.657</a:t>
              </a:r>
              <a:endParaRPr sz="1200">
                <a:latin typeface="Fira Sans"/>
                <a:ea typeface="Fira Sans"/>
                <a:cs typeface="Fira Sans"/>
                <a:sym typeface="Fira Sans"/>
              </a:endParaRPr>
            </a:p>
          </p:txBody>
        </p:sp>
      </p:grpSp>
      <p:grpSp>
        <p:nvGrpSpPr>
          <p:cNvPr id="639" name="Google Shape;639;p40"/>
          <p:cNvGrpSpPr/>
          <p:nvPr/>
        </p:nvGrpSpPr>
        <p:grpSpPr>
          <a:xfrm>
            <a:off x="2768686" y="3858055"/>
            <a:ext cx="1776755" cy="1033513"/>
            <a:chOff x="923449" y="997413"/>
            <a:chExt cx="2468401" cy="1033513"/>
          </a:xfrm>
        </p:grpSpPr>
        <p:sp>
          <p:nvSpPr>
            <p:cNvPr id="640" name="Google Shape;640;p40"/>
            <p:cNvSpPr txBox="1"/>
            <p:nvPr/>
          </p:nvSpPr>
          <p:spPr>
            <a:xfrm>
              <a:off x="923450" y="997413"/>
              <a:ext cx="2468400" cy="25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2"/>
                  </a:solidFill>
                  <a:latin typeface="Fira Sans"/>
                  <a:ea typeface="Fira Sans"/>
                  <a:cs typeface="Fira Sans"/>
                  <a:sym typeface="Fira Sans"/>
                </a:rPr>
                <a:t>Decision Tree</a:t>
              </a:r>
              <a:endParaRPr sz="1600" b="1">
                <a:solidFill>
                  <a:schemeClr val="lt2"/>
                </a:solidFill>
                <a:latin typeface="Fira Sans"/>
                <a:ea typeface="Fira Sans"/>
                <a:cs typeface="Fira Sans"/>
                <a:sym typeface="Fira Sans"/>
              </a:endParaRPr>
            </a:p>
          </p:txBody>
        </p:sp>
        <p:sp>
          <p:nvSpPr>
            <p:cNvPr id="641" name="Google Shape;641;p40"/>
            <p:cNvSpPr txBox="1"/>
            <p:nvPr/>
          </p:nvSpPr>
          <p:spPr>
            <a:xfrm>
              <a:off x="923449" y="1256625"/>
              <a:ext cx="2468400" cy="774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Font typeface="Fira Sans"/>
                <a:buChar char="●"/>
              </a:pPr>
              <a:r>
                <a:rPr lang="en" sz="1200">
                  <a:latin typeface="Fira Sans"/>
                  <a:ea typeface="Fira Sans"/>
                  <a:cs typeface="Fira Sans"/>
                  <a:sym typeface="Fira Sans"/>
                </a:rPr>
                <a:t>Accuracy: 0.921</a:t>
              </a:r>
              <a:endParaRPr sz="1200">
                <a:latin typeface="Fira Sans"/>
                <a:ea typeface="Fira Sans"/>
                <a:cs typeface="Fira Sans"/>
                <a:sym typeface="Fira Sans"/>
              </a:endParaRPr>
            </a:p>
            <a:p>
              <a:pPr marL="457200" lvl="0" indent="-304800" algn="l" rtl="0">
                <a:spcBef>
                  <a:spcPts val="0"/>
                </a:spcBef>
                <a:spcAft>
                  <a:spcPts val="0"/>
                </a:spcAft>
                <a:buSzPts val="1200"/>
                <a:buFont typeface="Fira Sans"/>
                <a:buChar char="●"/>
              </a:pPr>
              <a:r>
                <a:rPr lang="en" sz="1200">
                  <a:latin typeface="Fira Sans"/>
                  <a:ea typeface="Fira Sans"/>
                  <a:cs typeface="Fira Sans"/>
                  <a:sym typeface="Fira Sans"/>
                </a:rPr>
                <a:t>Precision: 0.466</a:t>
              </a:r>
              <a:endParaRPr sz="1200">
                <a:latin typeface="Fira Sans"/>
                <a:ea typeface="Fira Sans"/>
                <a:cs typeface="Fira Sans"/>
                <a:sym typeface="Fira Sans"/>
              </a:endParaRPr>
            </a:p>
            <a:p>
              <a:pPr marL="457200" lvl="0" indent="-304800" algn="l" rtl="0">
                <a:spcBef>
                  <a:spcPts val="0"/>
                </a:spcBef>
                <a:spcAft>
                  <a:spcPts val="0"/>
                </a:spcAft>
                <a:buSzPts val="1200"/>
                <a:buFont typeface="Fira Sans"/>
                <a:buChar char="●"/>
              </a:pPr>
              <a:r>
                <a:rPr lang="en" sz="1200">
                  <a:latin typeface="Fira Sans"/>
                  <a:ea typeface="Fira Sans"/>
                  <a:cs typeface="Fira Sans"/>
                  <a:sym typeface="Fira Sans"/>
                </a:rPr>
                <a:t>Recall: 0.504</a:t>
              </a:r>
              <a:endParaRPr sz="1200">
                <a:latin typeface="Fira Sans"/>
                <a:ea typeface="Fira Sans"/>
                <a:cs typeface="Fira Sans"/>
                <a:sym typeface="Fira Sans"/>
              </a:endParaRPr>
            </a:p>
            <a:p>
              <a:pPr marL="0" lvl="0" indent="0" algn="l" rtl="0">
                <a:spcBef>
                  <a:spcPts val="0"/>
                </a:spcBef>
                <a:spcAft>
                  <a:spcPts val="0"/>
                </a:spcAft>
                <a:buNone/>
              </a:pPr>
              <a:endParaRPr sz="1200">
                <a:solidFill>
                  <a:srgbClr val="434343"/>
                </a:solidFill>
                <a:latin typeface="Fira Sans"/>
                <a:ea typeface="Fira Sans"/>
                <a:cs typeface="Fira Sans"/>
                <a:sym typeface="Fira Sans"/>
              </a:endParaRPr>
            </a:p>
          </p:txBody>
        </p:sp>
      </p:grpSp>
      <p:grpSp>
        <p:nvGrpSpPr>
          <p:cNvPr id="642" name="Google Shape;642;p40"/>
          <p:cNvGrpSpPr/>
          <p:nvPr/>
        </p:nvGrpSpPr>
        <p:grpSpPr>
          <a:xfrm>
            <a:off x="497001" y="3852125"/>
            <a:ext cx="2071873" cy="1037550"/>
            <a:chOff x="3542589" y="3830513"/>
            <a:chExt cx="2312100" cy="1037550"/>
          </a:xfrm>
        </p:grpSpPr>
        <p:sp>
          <p:nvSpPr>
            <p:cNvPr id="643" name="Google Shape;643;p40"/>
            <p:cNvSpPr txBox="1"/>
            <p:nvPr/>
          </p:nvSpPr>
          <p:spPr>
            <a:xfrm>
              <a:off x="3542589" y="3830513"/>
              <a:ext cx="2312100" cy="25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1DABA8"/>
                  </a:solidFill>
                  <a:latin typeface="Fira Sans"/>
                  <a:ea typeface="Fira Sans"/>
                  <a:cs typeface="Fira Sans"/>
                  <a:sym typeface="Fira Sans"/>
                </a:rPr>
                <a:t>Logistic Regression</a:t>
              </a:r>
              <a:endParaRPr sz="1600" b="1">
                <a:solidFill>
                  <a:srgbClr val="1DABA8"/>
                </a:solidFill>
                <a:latin typeface="Fira Sans"/>
                <a:ea typeface="Fira Sans"/>
                <a:cs typeface="Fira Sans"/>
                <a:sym typeface="Fira Sans"/>
              </a:endParaRPr>
            </a:p>
          </p:txBody>
        </p:sp>
        <p:sp>
          <p:nvSpPr>
            <p:cNvPr id="644" name="Google Shape;644;p40"/>
            <p:cNvSpPr txBox="1"/>
            <p:nvPr/>
          </p:nvSpPr>
          <p:spPr>
            <a:xfrm>
              <a:off x="3700079" y="4093763"/>
              <a:ext cx="1997100" cy="774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Fira Sans"/>
                <a:buChar char="●"/>
              </a:pPr>
              <a:r>
                <a:rPr lang="en" sz="1200">
                  <a:solidFill>
                    <a:schemeClr val="dk1"/>
                  </a:solidFill>
                  <a:latin typeface="Fira Sans"/>
                  <a:ea typeface="Fira Sans"/>
                  <a:cs typeface="Fira Sans"/>
                  <a:sym typeface="Fira Sans"/>
                </a:rPr>
                <a:t>Accuracy: 0.931</a:t>
              </a:r>
              <a:endParaRPr sz="1200">
                <a:solidFill>
                  <a:schemeClr val="dk1"/>
                </a:solidFill>
                <a:latin typeface="Fira Sans"/>
                <a:ea typeface="Fira Sans"/>
                <a:cs typeface="Fira Sans"/>
                <a:sym typeface="Fira Sans"/>
              </a:endParaRPr>
            </a:p>
            <a:p>
              <a:pPr marL="457200" lvl="0" indent="-304800" algn="l" rtl="0">
                <a:spcBef>
                  <a:spcPts val="0"/>
                </a:spcBef>
                <a:spcAft>
                  <a:spcPts val="0"/>
                </a:spcAft>
                <a:buClr>
                  <a:schemeClr val="dk1"/>
                </a:buClr>
                <a:buSzPts val="1200"/>
                <a:buFont typeface="Fira Sans"/>
                <a:buChar char="●"/>
              </a:pPr>
              <a:r>
                <a:rPr lang="en" sz="1200">
                  <a:solidFill>
                    <a:schemeClr val="dk1"/>
                  </a:solidFill>
                  <a:latin typeface="Fira Sans"/>
                  <a:ea typeface="Fira Sans"/>
                  <a:cs typeface="Fira Sans"/>
                  <a:sym typeface="Fira Sans"/>
                </a:rPr>
                <a:t>Precision: 0.764</a:t>
              </a:r>
              <a:endParaRPr sz="1200">
                <a:solidFill>
                  <a:schemeClr val="dk1"/>
                </a:solidFill>
                <a:latin typeface="Fira Sans"/>
                <a:ea typeface="Fira Sans"/>
                <a:cs typeface="Fira Sans"/>
                <a:sym typeface="Fira Sans"/>
              </a:endParaRPr>
            </a:p>
            <a:p>
              <a:pPr marL="457200" lvl="0" indent="-304800" algn="l" rtl="0">
                <a:spcBef>
                  <a:spcPts val="0"/>
                </a:spcBef>
                <a:spcAft>
                  <a:spcPts val="0"/>
                </a:spcAft>
                <a:buClr>
                  <a:srgbClr val="FF0000"/>
                </a:buClr>
                <a:buSzPts val="1200"/>
                <a:buFont typeface="Fira Sans"/>
                <a:buChar char="●"/>
              </a:pPr>
              <a:r>
                <a:rPr lang="en" sz="1200">
                  <a:solidFill>
                    <a:srgbClr val="FF0000"/>
                  </a:solidFill>
                  <a:latin typeface="Fira Sans"/>
                  <a:ea typeface="Fira Sans"/>
                  <a:cs typeface="Fira Sans"/>
                  <a:sym typeface="Fira Sans"/>
                </a:rPr>
                <a:t>Recall: 0.095</a:t>
              </a:r>
              <a:endParaRPr sz="1200">
                <a:solidFill>
                  <a:srgbClr val="FF0000"/>
                </a:solidFill>
                <a:latin typeface="Fira Sans"/>
                <a:ea typeface="Fira Sans"/>
                <a:cs typeface="Fira Sans"/>
                <a:sym typeface="Fira Sans"/>
              </a:endParaRPr>
            </a:p>
            <a:p>
              <a:pPr marL="0" lvl="0" indent="0" algn="l" rtl="0">
                <a:spcBef>
                  <a:spcPts val="0"/>
                </a:spcBef>
                <a:spcAft>
                  <a:spcPts val="0"/>
                </a:spcAft>
                <a:buNone/>
              </a:pPr>
              <a:endParaRPr sz="1200">
                <a:latin typeface="Fira Sans"/>
                <a:ea typeface="Fira Sans"/>
                <a:cs typeface="Fira Sans"/>
                <a:sym typeface="Fira Sans"/>
              </a:endParaRPr>
            </a:p>
            <a:p>
              <a:pPr marL="0" lvl="0" indent="0" algn="ctr" rtl="0">
                <a:spcBef>
                  <a:spcPts val="0"/>
                </a:spcBef>
                <a:spcAft>
                  <a:spcPts val="0"/>
                </a:spcAft>
                <a:buNone/>
              </a:pPr>
              <a:endParaRPr sz="1200">
                <a:solidFill>
                  <a:srgbClr val="434343"/>
                </a:solidFill>
                <a:latin typeface="Fira Sans"/>
                <a:ea typeface="Fira Sans"/>
                <a:cs typeface="Fira Sans"/>
                <a:sym typeface="Fira Sans"/>
              </a:endParaRPr>
            </a:p>
            <a:p>
              <a:pPr marL="0" lvl="0" indent="0" algn="ctr" rtl="0">
                <a:spcBef>
                  <a:spcPts val="0"/>
                </a:spcBef>
                <a:spcAft>
                  <a:spcPts val="0"/>
                </a:spcAft>
                <a:buNone/>
              </a:pPr>
              <a:endParaRPr sz="1200">
                <a:solidFill>
                  <a:srgbClr val="000000"/>
                </a:solidFill>
                <a:latin typeface="Fira Sans"/>
                <a:ea typeface="Fira Sans"/>
                <a:cs typeface="Fira Sans"/>
                <a:sym typeface="Fira Sans"/>
              </a:endParaRPr>
            </a:p>
          </p:txBody>
        </p:sp>
      </p:grpSp>
      <p:sp>
        <p:nvSpPr>
          <p:cNvPr id="645" name="Google Shape;645;p40"/>
          <p:cNvSpPr txBox="1"/>
          <p:nvPr/>
        </p:nvSpPr>
        <p:spPr>
          <a:xfrm>
            <a:off x="2890938" y="1019325"/>
            <a:ext cx="1606200" cy="49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b="1">
                <a:solidFill>
                  <a:schemeClr val="lt2"/>
                </a:solidFill>
                <a:latin typeface="Fira Sans"/>
                <a:ea typeface="Fira Sans"/>
                <a:cs typeface="Fira Sans"/>
                <a:sym typeface="Fira Sans"/>
              </a:rPr>
              <a:t>ROC: 73%</a:t>
            </a:r>
            <a:endParaRPr sz="2100" b="1">
              <a:solidFill>
                <a:schemeClr val="lt2"/>
              </a:solidFill>
              <a:latin typeface="Fira Sans"/>
              <a:ea typeface="Fira Sans"/>
              <a:cs typeface="Fira Sans"/>
              <a:sym typeface="Fira Sans"/>
            </a:endParaRPr>
          </a:p>
        </p:txBody>
      </p:sp>
      <p:sp>
        <p:nvSpPr>
          <p:cNvPr id="646" name="Google Shape;646;p40"/>
          <p:cNvSpPr txBox="1"/>
          <p:nvPr/>
        </p:nvSpPr>
        <p:spPr>
          <a:xfrm>
            <a:off x="678587" y="1017725"/>
            <a:ext cx="1743300" cy="49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b="1">
                <a:solidFill>
                  <a:srgbClr val="1DABA8"/>
                </a:solidFill>
                <a:latin typeface="Fira Sans"/>
                <a:ea typeface="Fira Sans"/>
                <a:cs typeface="Fira Sans"/>
                <a:sym typeface="Fira Sans"/>
              </a:rPr>
              <a:t>ROC: 69%</a:t>
            </a:r>
            <a:endParaRPr sz="2100" b="1">
              <a:solidFill>
                <a:srgbClr val="1DABA8"/>
              </a:solidFill>
              <a:latin typeface="Fira Sans"/>
              <a:ea typeface="Fira Sans"/>
              <a:cs typeface="Fira Sans"/>
              <a:sym typeface="Fira Sans"/>
            </a:endParaRPr>
          </a:p>
        </p:txBody>
      </p:sp>
      <p:sp>
        <p:nvSpPr>
          <p:cNvPr id="647" name="Google Shape;647;p40"/>
          <p:cNvSpPr txBox="1"/>
          <p:nvPr/>
        </p:nvSpPr>
        <p:spPr>
          <a:xfrm>
            <a:off x="6903687" y="1019325"/>
            <a:ext cx="1743300" cy="49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b="1">
                <a:solidFill>
                  <a:schemeClr val="accent3"/>
                </a:solidFill>
                <a:latin typeface="Fira Sans"/>
                <a:ea typeface="Fira Sans"/>
                <a:cs typeface="Fira Sans"/>
                <a:sym typeface="Fira Sans"/>
              </a:rPr>
              <a:t>ROC: 89%</a:t>
            </a:r>
            <a:endParaRPr sz="2100" b="1">
              <a:solidFill>
                <a:schemeClr val="accent3"/>
              </a:solidFill>
              <a:latin typeface="Fira Sans"/>
              <a:ea typeface="Fira Sans"/>
              <a:cs typeface="Fira Sans"/>
              <a:sym typeface="Fira Sans"/>
            </a:endParaRPr>
          </a:p>
        </p:txBody>
      </p:sp>
      <p:sp>
        <p:nvSpPr>
          <p:cNvPr id="648" name="Google Shape;648;p40"/>
          <p:cNvSpPr txBox="1"/>
          <p:nvPr/>
        </p:nvSpPr>
        <p:spPr>
          <a:xfrm>
            <a:off x="4819212" y="1017725"/>
            <a:ext cx="1743300" cy="49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b="1">
                <a:solidFill>
                  <a:srgbClr val="008F74"/>
                </a:solidFill>
                <a:latin typeface="Fira Sans"/>
                <a:ea typeface="Fira Sans"/>
                <a:cs typeface="Fira Sans"/>
                <a:sym typeface="Fira Sans"/>
              </a:rPr>
              <a:t>ROC: 90%</a:t>
            </a:r>
            <a:endParaRPr sz="2100" b="1">
              <a:solidFill>
                <a:srgbClr val="008F74"/>
              </a:solidFill>
              <a:latin typeface="Fira Sans"/>
              <a:ea typeface="Fira Sans"/>
              <a:cs typeface="Fira Sans"/>
              <a:sym typeface="Fira Sans"/>
            </a:endParaRPr>
          </a:p>
        </p:txBody>
      </p:sp>
      <p:grpSp>
        <p:nvGrpSpPr>
          <p:cNvPr id="649" name="Google Shape;649;p40"/>
          <p:cNvGrpSpPr/>
          <p:nvPr/>
        </p:nvGrpSpPr>
        <p:grpSpPr>
          <a:xfrm>
            <a:off x="3378196" y="1582973"/>
            <a:ext cx="511702" cy="2206452"/>
            <a:chOff x="5256458" y="1143550"/>
            <a:chExt cx="586343" cy="2528595"/>
          </a:xfrm>
        </p:grpSpPr>
        <p:sp>
          <p:nvSpPr>
            <p:cNvPr id="650" name="Google Shape;650;p40"/>
            <p:cNvSpPr/>
            <p:nvPr/>
          </p:nvSpPr>
          <p:spPr>
            <a:xfrm>
              <a:off x="5284682" y="1414125"/>
              <a:ext cx="532261" cy="2240402"/>
            </a:xfrm>
            <a:custGeom>
              <a:avLst/>
              <a:gdLst/>
              <a:ahLst/>
              <a:cxnLst/>
              <a:rect l="l" t="t" r="r" b="b"/>
              <a:pathLst>
                <a:path w="6525" h="27466" extrusionOk="0">
                  <a:moveTo>
                    <a:pt x="101" y="0"/>
                  </a:moveTo>
                  <a:cubicBezTo>
                    <a:pt x="101" y="0"/>
                    <a:pt x="0" y="24282"/>
                    <a:pt x="101" y="25132"/>
                  </a:cubicBezTo>
                  <a:cubicBezTo>
                    <a:pt x="201" y="25959"/>
                    <a:pt x="1319" y="27465"/>
                    <a:pt x="3020" y="27465"/>
                  </a:cubicBezTo>
                  <a:cubicBezTo>
                    <a:pt x="3036" y="27465"/>
                    <a:pt x="3052" y="27465"/>
                    <a:pt x="3068" y="27465"/>
                  </a:cubicBezTo>
                  <a:cubicBezTo>
                    <a:pt x="4393" y="27450"/>
                    <a:pt x="5891" y="27134"/>
                    <a:pt x="6208" y="24973"/>
                  </a:cubicBezTo>
                  <a:cubicBezTo>
                    <a:pt x="6524" y="22813"/>
                    <a:pt x="6308" y="14"/>
                    <a:pt x="6308" y="14"/>
                  </a:cubicBezTo>
                  <a:lnTo>
                    <a:pt x="1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0"/>
            <p:cNvSpPr/>
            <p:nvPr/>
          </p:nvSpPr>
          <p:spPr>
            <a:xfrm>
              <a:off x="5338683" y="1300169"/>
              <a:ext cx="423035" cy="242018"/>
            </a:xfrm>
            <a:custGeom>
              <a:avLst/>
              <a:gdLst/>
              <a:ahLst/>
              <a:cxnLst/>
              <a:rect l="l" t="t" r="r" b="b"/>
              <a:pathLst>
                <a:path w="5186" h="2967" extrusionOk="0">
                  <a:moveTo>
                    <a:pt x="462" y="0"/>
                  </a:moveTo>
                  <a:cubicBezTo>
                    <a:pt x="217" y="0"/>
                    <a:pt x="15" y="202"/>
                    <a:pt x="15" y="461"/>
                  </a:cubicBezTo>
                  <a:lnTo>
                    <a:pt x="1" y="2492"/>
                  </a:lnTo>
                  <a:cubicBezTo>
                    <a:pt x="1" y="2736"/>
                    <a:pt x="202" y="2938"/>
                    <a:pt x="447" y="2938"/>
                  </a:cubicBezTo>
                  <a:lnTo>
                    <a:pt x="4725" y="2967"/>
                  </a:lnTo>
                  <a:cubicBezTo>
                    <a:pt x="4970" y="2967"/>
                    <a:pt x="5157" y="2765"/>
                    <a:pt x="5171" y="2506"/>
                  </a:cubicBezTo>
                  <a:lnTo>
                    <a:pt x="5186" y="475"/>
                  </a:lnTo>
                  <a:cubicBezTo>
                    <a:pt x="5186" y="230"/>
                    <a:pt x="4984" y="14"/>
                    <a:pt x="4739" y="14"/>
                  </a:cubicBezTo>
                  <a:lnTo>
                    <a:pt x="462" y="0"/>
                  </a:lnTo>
                  <a:close/>
                </a:path>
              </a:pathLst>
            </a:custGeom>
            <a:solidFill>
              <a:srgbClr val="132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0"/>
            <p:cNvSpPr/>
            <p:nvPr/>
          </p:nvSpPr>
          <p:spPr>
            <a:xfrm>
              <a:off x="5276443" y="1387043"/>
              <a:ext cx="540499" cy="2285102"/>
            </a:xfrm>
            <a:custGeom>
              <a:avLst/>
              <a:gdLst/>
              <a:ahLst/>
              <a:cxnLst/>
              <a:rect l="l" t="t" r="r" b="b"/>
              <a:pathLst>
                <a:path w="6626" h="28014" extrusionOk="0">
                  <a:moveTo>
                    <a:pt x="404" y="404"/>
                  </a:moveTo>
                  <a:cubicBezTo>
                    <a:pt x="562" y="418"/>
                    <a:pt x="764" y="447"/>
                    <a:pt x="1023" y="476"/>
                  </a:cubicBezTo>
                  <a:cubicBezTo>
                    <a:pt x="1614" y="534"/>
                    <a:pt x="2449" y="548"/>
                    <a:pt x="3327" y="548"/>
                  </a:cubicBezTo>
                  <a:cubicBezTo>
                    <a:pt x="4379" y="548"/>
                    <a:pt x="5372" y="519"/>
                    <a:pt x="5949" y="476"/>
                  </a:cubicBezTo>
                  <a:cubicBezTo>
                    <a:pt x="6078" y="462"/>
                    <a:pt x="6179" y="447"/>
                    <a:pt x="6251" y="433"/>
                  </a:cubicBezTo>
                  <a:lnTo>
                    <a:pt x="6251" y="433"/>
                  </a:lnTo>
                  <a:lnTo>
                    <a:pt x="6222" y="24974"/>
                  </a:lnTo>
                  <a:cubicBezTo>
                    <a:pt x="6222" y="25636"/>
                    <a:pt x="5977" y="26227"/>
                    <a:pt x="5560" y="26702"/>
                  </a:cubicBezTo>
                  <a:cubicBezTo>
                    <a:pt x="5037" y="27268"/>
                    <a:pt x="4278" y="27639"/>
                    <a:pt x="3420" y="27639"/>
                  </a:cubicBezTo>
                  <a:cubicBezTo>
                    <a:pt x="3403" y="27639"/>
                    <a:pt x="3387" y="27639"/>
                    <a:pt x="3371" y="27638"/>
                  </a:cubicBezTo>
                  <a:lnTo>
                    <a:pt x="3198" y="27638"/>
                  </a:lnTo>
                  <a:cubicBezTo>
                    <a:pt x="2449" y="27638"/>
                    <a:pt x="1772" y="27365"/>
                    <a:pt x="1268" y="26904"/>
                  </a:cubicBezTo>
                  <a:cubicBezTo>
                    <a:pt x="706" y="26414"/>
                    <a:pt x="375" y="25723"/>
                    <a:pt x="375" y="24960"/>
                  </a:cubicBezTo>
                  <a:lnTo>
                    <a:pt x="404" y="404"/>
                  </a:lnTo>
                  <a:close/>
                  <a:moveTo>
                    <a:pt x="260" y="1"/>
                  </a:moveTo>
                  <a:cubicBezTo>
                    <a:pt x="202" y="1"/>
                    <a:pt x="145" y="15"/>
                    <a:pt x="116" y="44"/>
                  </a:cubicBezTo>
                  <a:cubicBezTo>
                    <a:pt x="73" y="73"/>
                    <a:pt x="44" y="130"/>
                    <a:pt x="44" y="188"/>
                  </a:cubicBezTo>
                  <a:lnTo>
                    <a:pt x="15" y="24960"/>
                  </a:lnTo>
                  <a:cubicBezTo>
                    <a:pt x="1" y="25824"/>
                    <a:pt x="389" y="26630"/>
                    <a:pt x="1009" y="27177"/>
                  </a:cubicBezTo>
                  <a:cubicBezTo>
                    <a:pt x="1585" y="27696"/>
                    <a:pt x="2348" y="28013"/>
                    <a:pt x="3198" y="28013"/>
                  </a:cubicBezTo>
                  <a:lnTo>
                    <a:pt x="3371" y="28013"/>
                  </a:lnTo>
                  <a:cubicBezTo>
                    <a:pt x="3387" y="28013"/>
                    <a:pt x="3403" y="28013"/>
                    <a:pt x="3420" y="28013"/>
                  </a:cubicBezTo>
                  <a:cubicBezTo>
                    <a:pt x="4379" y="28013"/>
                    <a:pt x="5239" y="27598"/>
                    <a:pt x="5833" y="26947"/>
                  </a:cubicBezTo>
                  <a:cubicBezTo>
                    <a:pt x="6294" y="26414"/>
                    <a:pt x="6597" y="25737"/>
                    <a:pt x="6597" y="24988"/>
                  </a:cubicBezTo>
                  <a:lnTo>
                    <a:pt x="6625" y="217"/>
                  </a:lnTo>
                  <a:cubicBezTo>
                    <a:pt x="6625" y="159"/>
                    <a:pt x="6597" y="102"/>
                    <a:pt x="6553" y="73"/>
                  </a:cubicBezTo>
                  <a:cubicBezTo>
                    <a:pt x="6521" y="40"/>
                    <a:pt x="6481" y="24"/>
                    <a:pt x="6438" y="24"/>
                  </a:cubicBezTo>
                  <a:cubicBezTo>
                    <a:pt x="6424" y="24"/>
                    <a:pt x="6409" y="26"/>
                    <a:pt x="6395" y="30"/>
                  </a:cubicBezTo>
                  <a:cubicBezTo>
                    <a:pt x="6395" y="30"/>
                    <a:pt x="6222" y="73"/>
                    <a:pt x="5920" y="102"/>
                  </a:cubicBezTo>
                  <a:cubicBezTo>
                    <a:pt x="5358" y="145"/>
                    <a:pt x="4379" y="188"/>
                    <a:pt x="3327" y="188"/>
                  </a:cubicBezTo>
                  <a:cubicBezTo>
                    <a:pt x="2463" y="174"/>
                    <a:pt x="1628" y="159"/>
                    <a:pt x="1066" y="116"/>
                  </a:cubicBezTo>
                  <a:cubicBezTo>
                    <a:pt x="577" y="73"/>
                    <a:pt x="260" y="1"/>
                    <a:pt x="260" y="1"/>
                  </a:cubicBezTo>
                  <a:close/>
                </a:path>
              </a:pathLst>
            </a:custGeom>
            <a:solidFill>
              <a:srgbClr val="132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0"/>
            <p:cNvSpPr/>
            <p:nvPr/>
          </p:nvSpPr>
          <p:spPr>
            <a:xfrm>
              <a:off x="5346929" y="1730438"/>
              <a:ext cx="399530" cy="1855919"/>
            </a:xfrm>
            <a:custGeom>
              <a:avLst/>
              <a:gdLst/>
              <a:ahLst/>
              <a:cxnLst/>
              <a:rect l="l" t="t" r="r" b="b"/>
              <a:pathLst>
                <a:path w="4898" h="16175" extrusionOk="0">
                  <a:moveTo>
                    <a:pt x="15" y="1"/>
                  </a:moveTo>
                  <a:lnTo>
                    <a:pt x="15" y="13784"/>
                  </a:lnTo>
                  <a:cubicBezTo>
                    <a:pt x="1" y="15181"/>
                    <a:pt x="1066" y="16174"/>
                    <a:pt x="2377" y="16174"/>
                  </a:cubicBezTo>
                  <a:lnTo>
                    <a:pt x="2507" y="16174"/>
                  </a:lnTo>
                  <a:cubicBezTo>
                    <a:pt x="3817" y="16174"/>
                    <a:pt x="4883" y="15210"/>
                    <a:pt x="4897" y="13813"/>
                  </a:cubicBezTo>
                  <a:lnTo>
                    <a:pt x="4897" y="1"/>
                  </a:lnTo>
                  <a:close/>
                </a:path>
              </a:pathLst>
            </a:custGeom>
            <a:solidFill>
              <a:srgbClr val="5FC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0"/>
            <p:cNvSpPr/>
            <p:nvPr/>
          </p:nvSpPr>
          <p:spPr>
            <a:xfrm>
              <a:off x="5256458" y="1143550"/>
              <a:ext cx="586343" cy="247239"/>
            </a:xfrm>
            <a:custGeom>
              <a:avLst/>
              <a:gdLst/>
              <a:ahLst/>
              <a:cxnLst/>
              <a:rect l="l" t="t" r="r" b="b"/>
              <a:pathLst>
                <a:path w="7188" h="3031" extrusionOk="0">
                  <a:moveTo>
                    <a:pt x="2278" y="1"/>
                  </a:moveTo>
                  <a:cubicBezTo>
                    <a:pt x="1217" y="1"/>
                    <a:pt x="377" y="15"/>
                    <a:pt x="346" y="62"/>
                  </a:cubicBezTo>
                  <a:cubicBezTo>
                    <a:pt x="145" y="149"/>
                    <a:pt x="15" y="350"/>
                    <a:pt x="15" y="566"/>
                  </a:cubicBezTo>
                  <a:lnTo>
                    <a:pt x="1" y="2237"/>
                  </a:lnTo>
                  <a:cubicBezTo>
                    <a:pt x="1" y="2525"/>
                    <a:pt x="174" y="2741"/>
                    <a:pt x="476" y="2799"/>
                  </a:cubicBezTo>
                  <a:cubicBezTo>
                    <a:pt x="937" y="2928"/>
                    <a:pt x="2147" y="3029"/>
                    <a:pt x="3572" y="3029"/>
                  </a:cubicBezTo>
                  <a:cubicBezTo>
                    <a:pt x="3675" y="3030"/>
                    <a:pt x="3776" y="3031"/>
                    <a:pt x="3877" y="3031"/>
                  </a:cubicBezTo>
                  <a:cubicBezTo>
                    <a:pt x="5143" y="3031"/>
                    <a:pt x="6214" y="2949"/>
                    <a:pt x="6654" y="2842"/>
                  </a:cubicBezTo>
                  <a:cubicBezTo>
                    <a:pt x="6957" y="2784"/>
                    <a:pt x="7173" y="2568"/>
                    <a:pt x="7173" y="2266"/>
                  </a:cubicBezTo>
                  <a:lnTo>
                    <a:pt x="7187" y="595"/>
                  </a:lnTo>
                  <a:cubicBezTo>
                    <a:pt x="7187" y="336"/>
                    <a:pt x="7000" y="105"/>
                    <a:pt x="6755" y="48"/>
                  </a:cubicBezTo>
                  <a:cubicBezTo>
                    <a:pt x="6755" y="48"/>
                    <a:pt x="4166" y="1"/>
                    <a:pt x="2278" y="1"/>
                  </a:cubicBezTo>
                  <a:close/>
                </a:path>
              </a:pathLst>
            </a:custGeom>
            <a:solidFill>
              <a:srgbClr val="132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 name="Google Shape;655;p40"/>
          <p:cNvGrpSpPr/>
          <p:nvPr/>
        </p:nvGrpSpPr>
        <p:grpSpPr>
          <a:xfrm>
            <a:off x="7519487" y="1581648"/>
            <a:ext cx="511702" cy="2206452"/>
            <a:chOff x="1531000" y="1143550"/>
            <a:chExt cx="586343" cy="2528595"/>
          </a:xfrm>
        </p:grpSpPr>
        <p:sp>
          <p:nvSpPr>
            <p:cNvPr id="656" name="Google Shape;656;p40"/>
            <p:cNvSpPr/>
            <p:nvPr/>
          </p:nvSpPr>
          <p:spPr>
            <a:xfrm>
              <a:off x="1560366" y="1414125"/>
              <a:ext cx="533484" cy="2242930"/>
            </a:xfrm>
            <a:custGeom>
              <a:avLst/>
              <a:gdLst/>
              <a:ahLst/>
              <a:cxnLst/>
              <a:rect l="l" t="t" r="r" b="b"/>
              <a:pathLst>
                <a:path w="6540" h="27497" extrusionOk="0">
                  <a:moveTo>
                    <a:pt x="116" y="0"/>
                  </a:moveTo>
                  <a:cubicBezTo>
                    <a:pt x="116" y="0"/>
                    <a:pt x="1" y="24282"/>
                    <a:pt x="116" y="25132"/>
                  </a:cubicBezTo>
                  <a:cubicBezTo>
                    <a:pt x="214" y="25945"/>
                    <a:pt x="1242" y="27497"/>
                    <a:pt x="2919" y="27497"/>
                  </a:cubicBezTo>
                  <a:cubicBezTo>
                    <a:pt x="2963" y="27497"/>
                    <a:pt x="3008" y="27496"/>
                    <a:pt x="3054" y="27494"/>
                  </a:cubicBezTo>
                  <a:cubicBezTo>
                    <a:pt x="4379" y="27436"/>
                    <a:pt x="5906" y="27134"/>
                    <a:pt x="6222" y="24973"/>
                  </a:cubicBezTo>
                  <a:cubicBezTo>
                    <a:pt x="6539" y="22813"/>
                    <a:pt x="6323" y="14"/>
                    <a:pt x="6323" y="14"/>
                  </a:cubicBezTo>
                  <a:lnTo>
                    <a:pt x="1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0"/>
            <p:cNvSpPr/>
            <p:nvPr/>
          </p:nvSpPr>
          <p:spPr>
            <a:xfrm>
              <a:off x="1614448" y="1300169"/>
              <a:ext cx="421811" cy="242018"/>
            </a:xfrm>
            <a:custGeom>
              <a:avLst/>
              <a:gdLst/>
              <a:ahLst/>
              <a:cxnLst/>
              <a:rect l="l" t="t" r="r" b="b"/>
              <a:pathLst>
                <a:path w="5171" h="2967" extrusionOk="0">
                  <a:moveTo>
                    <a:pt x="447" y="0"/>
                  </a:moveTo>
                  <a:cubicBezTo>
                    <a:pt x="202" y="0"/>
                    <a:pt x="15" y="202"/>
                    <a:pt x="15" y="461"/>
                  </a:cubicBezTo>
                  <a:lnTo>
                    <a:pt x="0" y="2492"/>
                  </a:lnTo>
                  <a:cubicBezTo>
                    <a:pt x="0" y="2736"/>
                    <a:pt x="188" y="2938"/>
                    <a:pt x="432" y="2938"/>
                  </a:cubicBezTo>
                  <a:lnTo>
                    <a:pt x="4710" y="2967"/>
                  </a:lnTo>
                  <a:cubicBezTo>
                    <a:pt x="4955" y="2967"/>
                    <a:pt x="5156" y="2765"/>
                    <a:pt x="5156" y="2506"/>
                  </a:cubicBezTo>
                  <a:lnTo>
                    <a:pt x="5171" y="475"/>
                  </a:lnTo>
                  <a:cubicBezTo>
                    <a:pt x="5171" y="230"/>
                    <a:pt x="4969" y="14"/>
                    <a:pt x="4724" y="14"/>
                  </a:cubicBezTo>
                  <a:lnTo>
                    <a:pt x="447" y="0"/>
                  </a:lnTo>
                  <a:close/>
                </a:path>
              </a:pathLst>
            </a:custGeom>
            <a:solidFill>
              <a:srgbClr val="132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0"/>
            <p:cNvSpPr/>
            <p:nvPr/>
          </p:nvSpPr>
          <p:spPr>
            <a:xfrm>
              <a:off x="1552127" y="1387043"/>
              <a:ext cx="539357" cy="2285102"/>
            </a:xfrm>
            <a:custGeom>
              <a:avLst/>
              <a:gdLst/>
              <a:ahLst/>
              <a:cxnLst/>
              <a:rect l="l" t="t" r="r" b="b"/>
              <a:pathLst>
                <a:path w="6612" h="28014" extrusionOk="0">
                  <a:moveTo>
                    <a:pt x="404" y="404"/>
                  </a:moveTo>
                  <a:cubicBezTo>
                    <a:pt x="548" y="418"/>
                    <a:pt x="764" y="447"/>
                    <a:pt x="1024" y="476"/>
                  </a:cubicBezTo>
                  <a:cubicBezTo>
                    <a:pt x="1614" y="534"/>
                    <a:pt x="2449" y="548"/>
                    <a:pt x="3328" y="548"/>
                  </a:cubicBezTo>
                  <a:cubicBezTo>
                    <a:pt x="4379" y="548"/>
                    <a:pt x="5359" y="519"/>
                    <a:pt x="5949" y="476"/>
                  </a:cubicBezTo>
                  <a:cubicBezTo>
                    <a:pt x="6064" y="462"/>
                    <a:pt x="6165" y="447"/>
                    <a:pt x="6251" y="433"/>
                  </a:cubicBezTo>
                  <a:lnTo>
                    <a:pt x="6251" y="433"/>
                  </a:lnTo>
                  <a:lnTo>
                    <a:pt x="6223" y="24974"/>
                  </a:lnTo>
                  <a:cubicBezTo>
                    <a:pt x="6223" y="25636"/>
                    <a:pt x="5963" y="26227"/>
                    <a:pt x="5546" y="26702"/>
                  </a:cubicBezTo>
                  <a:cubicBezTo>
                    <a:pt x="5037" y="27268"/>
                    <a:pt x="4265" y="27639"/>
                    <a:pt x="3419" y="27639"/>
                  </a:cubicBezTo>
                  <a:cubicBezTo>
                    <a:pt x="3403" y="27639"/>
                    <a:pt x="3387" y="27639"/>
                    <a:pt x="3371" y="27638"/>
                  </a:cubicBezTo>
                  <a:lnTo>
                    <a:pt x="3198" y="27638"/>
                  </a:lnTo>
                  <a:cubicBezTo>
                    <a:pt x="2435" y="27638"/>
                    <a:pt x="1758" y="27365"/>
                    <a:pt x="1254" y="26904"/>
                  </a:cubicBezTo>
                  <a:cubicBezTo>
                    <a:pt x="707" y="26414"/>
                    <a:pt x="361" y="25723"/>
                    <a:pt x="375" y="24960"/>
                  </a:cubicBezTo>
                  <a:lnTo>
                    <a:pt x="404" y="404"/>
                  </a:lnTo>
                  <a:close/>
                  <a:moveTo>
                    <a:pt x="246" y="1"/>
                  </a:moveTo>
                  <a:cubicBezTo>
                    <a:pt x="203" y="1"/>
                    <a:pt x="145" y="15"/>
                    <a:pt x="102" y="44"/>
                  </a:cubicBezTo>
                  <a:cubicBezTo>
                    <a:pt x="59" y="73"/>
                    <a:pt x="30" y="130"/>
                    <a:pt x="30" y="188"/>
                  </a:cubicBezTo>
                  <a:lnTo>
                    <a:pt x="1" y="24960"/>
                  </a:lnTo>
                  <a:cubicBezTo>
                    <a:pt x="1" y="25824"/>
                    <a:pt x="390" y="26630"/>
                    <a:pt x="1009" y="27177"/>
                  </a:cubicBezTo>
                  <a:cubicBezTo>
                    <a:pt x="1571" y="27696"/>
                    <a:pt x="2349" y="28013"/>
                    <a:pt x="3184" y="28013"/>
                  </a:cubicBezTo>
                  <a:lnTo>
                    <a:pt x="3357" y="28013"/>
                  </a:lnTo>
                  <a:cubicBezTo>
                    <a:pt x="3373" y="28013"/>
                    <a:pt x="3390" y="28013"/>
                    <a:pt x="3406" y="28013"/>
                  </a:cubicBezTo>
                  <a:cubicBezTo>
                    <a:pt x="4380" y="28013"/>
                    <a:pt x="5239" y="27598"/>
                    <a:pt x="5819" y="26947"/>
                  </a:cubicBezTo>
                  <a:cubicBezTo>
                    <a:pt x="6295" y="26414"/>
                    <a:pt x="6583" y="25737"/>
                    <a:pt x="6583" y="24988"/>
                  </a:cubicBezTo>
                  <a:lnTo>
                    <a:pt x="6611" y="217"/>
                  </a:lnTo>
                  <a:cubicBezTo>
                    <a:pt x="6611" y="159"/>
                    <a:pt x="6597" y="102"/>
                    <a:pt x="6539" y="73"/>
                  </a:cubicBezTo>
                  <a:cubicBezTo>
                    <a:pt x="6507" y="40"/>
                    <a:pt x="6467" y="24"/>
                    <a:pt x="6424" y="24"/>
                  </a:cubicBezTo>
                  <a:cubicBezTo>
                    <a:pt x="6410" y="24"/>
                    <a:pt x="6395" y="26"/>
                    <a:pt x="6381" y="30"/>
                  </a:cubicBezTo>
                  <a:cubicBezTo>
                    <a:pt x="6381" y="30"/>
                    <a:pt x="6223" y="73"/>
                    <a:pt x="5906" y="102"/>
                  </a:cubicBezTo>
                  <a:cubicBezTo>
                    <a:pt x="5344" y="145"/>
                    <a:pt x="4365" y="188"/>
                    <a:pt x="3328" y="188"/>
                  </a:cubicBezTo>
                  <a:cubicBezTo>
                    <a:pt x="2449" y="174"/>
                    <a:pt x="1614" y="159"/>
                    <a:pt x="1052" y="116"/>
                  </a:cubicBezTo>
                  <a:cubicBezTo>
                    <a:pt x="563" y="73"/>
                    <a:pt x="246" y="1"/>
                    <a:pt x="246" y="1"/>
                  </a:cubicBezTo>
                  <a:close/>
                </a:path>
              </a:pathLst>
            </a:custGeom>
            <a:solidFill>
              <a:srgbClr val="132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p:nvPr/>
          </p:nvSpPr>
          <p:spPr>
            <a:xfrm>
              <a:off x="1622698" y="1858803"/>
              <a:ext cx="399448" cy="1727567"/>
            </a:xfrm>
            <a:custGeom>
              <a:avLst/>
              <a:gdLst/>
              <a:ahLst/>
              <a:cxnLst/>
              <a:rect l="l" t="t" r="r" b="b"/>
              <a:pathLst>
                <a:path w="4897" h="13597" extrusionOk="0">
                  <a:moveTo>
                    <a:pt x="0" y="1"/>
                  </a:moveTo>
                  <a:lnTo>
                    <a:pt x="0" y="11206"/>
                  </a:lnTo>
                  <a:cubicBezTo>
                    <a:pt x="0" y="12603"/>
                    <a:pt x="1051" y="13596"/>
                    <a:pt x="2362" y="13596"/>
                  </a:cubicBezTo>
                  <a:lnTo>
                    <a:pt x="2506" y="13596"/>
                  </a:lnTo>
                  <a:cubicBezTo>
                    <a:pt x="2516" y="13597"/>
                    <a:pt x="2525" y="13597"/>
                    <a:pt x="2535" y="13597"/>
                  </a:cubicBezTo>
                  <a:cubicBezTo>
                    <a:pt x="3832" y="13597"/>
                    <a:pt x="4882" y="12621"/>
                    <a:pt x="4897" y="11235"/>
                  </a:cubicBezTo>
                  <a:lnTo>
                    <a:pt x="4897" y="1"/>
                  </a:lnTo>
                  <a:close/>
                </a:path>
              </a:pathLst>
            </a:custGeom>
            <a:solidFill>
              <a:srgbClr val="11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0"/>
            <p:cNvSpPr/>
            <p:nvPr/>
          </p:nvSpPr>
          <p:spPr>
            <a:xfrm>
              <a:off x="1531000" y="1143550"/>
              <a:ext cx="586343" cy="247239"/>
            </a:xfrm>
            <a:custGeom>
              <a:avLst/>
              <a:gdLst/>
              <a:ahLst/>
              <a:cxnLst/>
              <a:rect l="l" t="t" r="r" b="b"/>
              <a:pathLst>
                <a:path w="7188" h="3031" extrusionOk="0">
                  <a:moveTo>
                    <a:pt x="2289" y="1"/>
                  </a:moveTo>
                  <a:cubicBezTo>
                    <a:pt x="1225" y="1"/>
                    <a:pt x="383" y="15"/>
                    <a:pt x="346" y="62"/>
                  </a:cubicBezTo>
                  <a:cubicBezTo>
                    <a:pt x="159" y="149"/>
                    <a:pt x="15" y="350"/>
                    <a:pt x="15" y="566"/>
                  </a:cubicBezTo>
                  <a:lnTo>
                    <a:pt x="15" y="2237"/>
                  </a:lnTo>
                  <a:cubicBezTo>
                    <a:pt x="1" y="2525"/>
                    <a:pt x="188" y="2741"/>
                    <a:pt x="490" y="2799"/>
                  </a:cubicBezTo>
                  <a:cubicBezTo>
                    <a:pt x="951" y="2928"/>
                    <a:pt x="2161" y="3029"/>
                    <a:pt x="3587" y="3029"/>
                  </a:cubicBezTo>
                  <a:cubicBezTo>
                    <a:pt x="3689" y="3030"/>
                    <a:pt x="3791" y="3031"/>
                    <a:pt x="3891" y="3031"/>
                  </a:cubicBezTo>
                  <a:cubicBezTo>
                    <a:pt x="5155" y="3031"/>
                    <a:pt x="6214" y="2949"/>
                    <a:pt x="6654" y="2842"/>
                  </a:cubicBezTo>
                  <a:cubicBezTo>
                    <a:pt x="6971" y="2784"/>
                    <a:pt x="7187" y="2568"/>
                    <a:pt x="7187" y="2266"/>
                  </a:cubicBezTo>
                  <a:lnTo>
                    <a:pt x="7187" y="595"/>
                  </a:lnTo>
                  <a:cubicBezTo>
                    <a:pt x="7187" y="336"/>
                    <a:pt x="7015" y="105"/>
                    <a:pt x="6770" y="48"/>
                  </a:cubicBezTo>
                  <a:cubicBezTo>
                    <a:pt x="6770" y="48"/>
                    <a:pt x="4180" y="1"/>
                    <a:pt x="2289" y="1"/>
                  </a:cubicBezTo>
                  <a:close/>
                </a:path>
              </a:pathLst>
            </a:custGeom>
            <a:solidFill>
              <a:srgbClr val="132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61" name="Google Shape;661;p40"/>
          <p:cNvPicPr preferRelativeResize="0"/>
          <p:nvPr/>
        </p:nvPicPr>
        <p:blipFill>
          <a:blip r:embed="rId3">
            <a:alphaModFix/>
          </a:blip>
          <a:stretch>
            <a:fillRect/>
          </a:stretch>
        </p:blipFill>
        <p:spPr>
          <a:xfrm>
            <a:off x="5093938" y="2276475"/>
            <a:ext cx="1323974" cy="13239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pic>
        <p:nvPicPr>
          <p:cNvPr id="666" name="Google Shape;666;p41"/>
          <p:cNvPicPr preferRelativeResize="0"/>
          <p:nvPr/>
        </p:nvPicPr>
        <p:blipFill>
          <a:blip r:embed="rId3">
            <a:alphaModFix/>
          </a:blip>
          <a:stretch>
            <a:fillRect/>
          </a:stretch>
        </p:blipFill>
        <p:spPr>
          <a:xfrm>
            <a:off x="464100" y="1102654"/>
            <a:ext cx="8154550" cy="4040847"/>
          </a:xfrm>
          <a:prstGeom prst="rect">
            <a:avLst/>
          </a:prstGeom>
          <a:noFill/>
          <a:ln>
            <a:noFill/>
          </a:ln>
        </p:spPr>
      </p:pic>
      <p:sp>
        <p:nvSpPr>
          <p:cNvPr id="667" name="Google Shape;667;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Gradient Boost Feature Importance</a:t>
            </a:r>
            <a:endParaRPr/>
          </a:p>
        </p:txBody>
      </p:sp>
      <p:sp>
        <p:nvSpPr>
          <p:cNvPr id="668" name="Google Shape;668;p41"/>
          <p:cNvSpPr/>
          <p:nvPr/>
        </p:nvSpPr>
        <p:spPr>
          <a:xfrm>
            <a:off x="750100" y="1360875"/>
            <a:ext cx="653700" cy="342900"/>
          </a:xfrm>
          <a:prstGeom prst="ellipse">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1"/>
          <p:cNvSpPr/>
          <p:nvPr/>
        </p:nvSpPr>
        <p:spPr>
          <a:xfrm>
            <a:off x="4749400" y="1256075"/>
            <a:ext cx="653700" cy="342900"/>
          </a:xfrm>
          <a:prstGeom prst="ellipse">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69"/>
        <p:cNvGrpSpPr/>
        <p:nvPr/>
      </p:nvGrpSpPr>
      <p:grpSpPr>
        <a:xfrm>
          <a:off x="0" y="0"/>
          <a:ext cx="0" cy="0"/>
          <a:chOff x="0" y="0"/>
          <a:chExt cx="0" cy="0"/>
        </a:xfrm>
      </p:grpSpPr>
      <p:sp>
        <p:nvSpPr>
          <p:cNvPr id="70" name="Google Shape;70;p15"/>
          <p:cNvSpPr/>
          <p:nvPr/>
        </p:nvSpPr>
        <p:spPr>
          <a:xfrm>
            <a:off x="311700" y="359225"/>
            <a:ext cx="8520600" cy="3069900"/>
          </a:xfrm>
          <a:prstGeom prst="rect">
            <a:avLst/>
          </a:prstGeom>
          <a:solidFill>
            <a:srgbClr val="FFFFFF">
              <a:alpha val="68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txBox="1">
            <a:spLocks noGrp="1"/>
          </p:cNvSpPr>
          <p:nvPr>
            <p:ph type="title"/>
          </p:nvPr>
        </p:nvSpPr>
        <p:spPr>
          <a:xfrm>
            <a:off x="1186550" y="445025"/>
            <a:ext cx="667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Project Goal</a:t>
            </a:r>
            <a:endParaRPr sz="3000"/>
          </a:p>
        </p:txBody>
      </p:sp>
      <p:sp>
        <p:nvSpPr>
          <p:cNvPr id="72" name="Google Shape;72;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i="1">
                <a:solidFill>
                  <a:schemeClr val="dk1"/>
                </a:solidFill>
                <a:latin typeface="Calibri"/>
                <a:ea typeface="Calibri"/>
                <a:cs typeface="Calibri"/>
                <a:sym typeface="Calibri"/>
              </a:rPr>
              <a:t>To predict sepsis development during a patient’s ICU stay</a:t>
            </a:r>
            <a:endParaRPr sz="2000" i="1">
              <a:solidFill>
                <a:schemeClr val="dk1"/>
              </a:solidFill>
              <a:latin typeface="Calibri"/>
              <a:ea typeface="Calibri"/>
              <a:cs typeface="Calibri"/>
              <a:sym typeface="Calibri"/>
            </a:endParaRPr>
          </a:p>
          <a:p>
            <a:pPr marL="457200" lvl="0" indent="-330200" algn="l" rtl="0">
              <a:spcBef>
                <a:spcPts val="160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Sepsis is a life-threatening condition that arises when the body's response to infection causes injury to its own tissues and organs</a:t>
            </a:r>
            <a:endParaRPr sz="1600">
              <a:solidFill>
                <a:schemeClr val="dk1"/>
              </a:solidFill>
              <a:latin typeface="Calibri"/>
              <a:ea typeface="Calibri"/>
              <a:cs typeface="Calibri"/>
              <a:sym typeface="Calibri"/>
            </a:endParaRPr>
          </a:p>
          <a:p>
            <a:pPr marL="457200" lvl="0" indent="-330200" algn="l" rtl="0">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#1 cause of death in hospitals, worldwide</a:t>
            </a:r>
            <a:endParaRPr sz="1600">
              <a:solidFill>
                <a:schemeClr val="dk1"/>
              </a:solidFill>
              <a:latin typeface="Calibri"/>
              <a:ea typeface="Calibri"/>
              <a:cs typeface="Calibri"/>
              <a:sym typeface="Calibri"/>
            </a:endParaRPr>
          </a:p>
          <a:p>
            <a:pPr marL="457200" lvl="0" indent="-330200" algn="l" rtl="0">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Chances of survival reduces considerably after going into sepsis. So early detection, monitoring and treatment is crucial</a:t>
            </a:r>
            <a:endParaRPr sz="1600">
              <a:solidFill>
                <a:schemeClr val="dk1"/>
              </a:solidFill>
              <a:latin typeface="Calibri"/>
              <a:ea typeface="Calibri"/>
              <a:cs typeface="Calibri"/>
              <a:sym typeface="Calibri"/>
            </a:endParaRPr>
          </a:p>
        </p:txBody>
      </p:sp>
      <p:pic>
        <p:nvPicPr>
          <p:cNvPr id="73" name="Google Shape;73;p15"/>
          <p:cNvPicPr preferRelativeResize="0"/>
          <p:nvPr/>
        </p:nvPicPr>
        <p:blipFill>
          <a:blip r:embed="rId3">
            <a:alphaModFix/>
          </a:blip>
          <a:stretch>
            <a:fillRect/>
          </a:stretch>
        </p:blipFill>
        <p:spPr>
          <a:xfrm>
            <a:off x="6098650" y="3217400"/>
            <a:ext cx="2604525" cy="18055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
        <p:nvSpPr>
          <p:cNvPr id="675" name="Google Shape;675;p42"/>
          <p:cNvSpPr txBox="1">
            <a:spLocks noGrp="1"/>
          </p:cNvSpPr>
          <p:nvPr>
            <p:ph type="body" idx="1"/>
          </p:nvPr>
        </p:nvSpPr>
        <p:spPr>
          <a:xfrm>
            <a:off x="1557350" y="1381075"/>
            <a:ext cx="73689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Fira Sans"/>
              <a:buChar char="●"/>
            </a:pPr>
            <a:r>
              <a:rPr lang="en">
                <a:latin typeface="Fira Sans"/>
                <a:ea typeface="Fira Sans"/>
                <a:cs typeface="Fira Sans"/>
                <a:sym typeface="Fira Sans"/>
              </a:rPr>
              <a:t>When data is limited, we recommend unaggregated data model with gradient boosting / decision tree to predict sepsis</a:t>
            </a:r>
            <a:endParaRPr>
              <a:latin typeface="Fira Sans"/>
              <a:ea typeface="Fira Sans"/>
              <a:cs typeface="Fira Sans"/>
              <a:sym typeface="Fira Sans"/>
            </a:endParaRPr>
          </a:p>
          <a:p>
            <a:pPr marL="0" lvl="0" indent="0" algn="l" rtl="0">
              <a:spcBef>
                <a:spcPts val="1000"/>
              </a:spcBef>
              <a:spcAft>
                <a:spcPts val="0"/>
              </a:spcAft>
              <a:buNone/>
            </a:pPr>
            <a:endParaRPr>
              <a:latin typeface="Fira Sans"/>
              <a:ea typeface="Fira Sans"/>
              <a:cs typeface="Fira Sans"/>
              <a:sym typeface="Fira Sans"/>
            </a:endParaRPr>
          </a:p>
          <a:p>
            <a:pPr marL="457200" lvl="0" indent="-342900" algn="l" rtl="0">
              <a:spcBef>
                <a:spcPts val="1000"/>
              </a:spcBef>
              <a:spcAft>
                <a:spcPts val="0"/>
              </a:spcAft>
              <a:buSzPts val="1800"/>
              <a:buFont typeface="Fira Sans"/>
              <a:buChar char="●"/>
            </a:pPr>
            <a:r>
              <a:rPr lang="en">
                <a:latin typeface="Fira Sans"/>
                <a:ea typeface="Fira Sans"/>
                <a:cs typeface="Fira Sans"/>
                <a:sym typeface="Fira Sans"/>
              </a:rPr>
              <a:t>When data is more complete, we recommend aggregating the data and then use gradient boosting to predict sepsis</a:t>
            </a:r>
            <a:endParaRPr>
              <a:latin typeface="Fira Sans"/>
              <a:ea typeface="Fira Sans"/>
              <a:cs typeface="Fira Sans"/>
              <a:sym typeface="Fira Sans"/>
            </a:endParaRPr>
          </a:p>
          <a:p>
            <a:pPr marL="457200" lvl="0" indent="0" algn="l" rtl="0">
              <a:spcBef>
                <a:spcPts val="1000"/>
              </a:spcBef>
              <a:spcAft>
                <a:spcPts val="0"/>
              </a:spcAft>
              <a:buNone/>
            </a:pPr>
            <a:endParaRPr>
              <a:latin typeface="Fira Sans"/>
              <a:ea typeface="Fira Sans"/>
              <a:cs typeface="Fira Sans"/>
              <a:sym typeface="Fira Sans"/>
            </a:endParaRPr>
          </a:p>
          <a:p>
            <a:pPr marL="457200" lvl="0" indent="-342900" algn="l" rtl="0">
              <a:spcBef>
                <a:spcPts val="1000"/>
              </a:spcBef>
              <a:spcAft>
                <a:spcPts val="1000"/>
              </a:spcAft>
              <a:buSzPts val="1800"/>
              <a:buFont typeface="Fira Sans"/>
              <a:buChar char="●"/>
            </a:pPr>
            <a:r>
              <a:rPr lang="en">
                <a:latin typeface="Fira Sans"/>
                <a:ea typeface="Fira Sans"/>
                <a:cs typeface="Fira Sans"/>
                <a:sym typeface="Fira Sans"/>
              </a:rPr>
              <a:t>ICU length of stay and hospital admission time is the most important feature predicting a patient’s sepsis development</a:t>
            </a:r>
            <a:endParaRPr>
              <a:latin typeface="Fira Sans"/>
              <a:ea typeface="Fira Sans"/>
              <a:cs typeface="Fira Sans"/>
              <a:sym typeface="Fira Sans"/>
            </a:endParaRPr>
          </a:p>
        </p:txBody>
      </p:sp>
      <p:sp>
        <p:nvSpPr>
          <p:cNvPr id="676" name="Google Shape;676;p42"/>
          <p:cNvSpPr/>
          <p:nvPr/>
        </p:nvSpPr>
        <p:spPr>
          <a:xfrm>
            <a:off x="378690" y="1181103"/>
            <a:ext cx="851953" cy="852036"/>
          </a:xfrm>
          <a:custGeom>
            <a:avLst/>
            <a:gdLst/>
            <a:ahLst/>
            <a:cxnLst/>
            <a:rect l="l" t="t" r="r" b="b"/>
            <a:pathLst>
              <a:path w="10175" h="10176" extrusionOk="0">
                <a:moveTo>
                  <a:pt x="5820" y="10175"/>
                </a:moveTo>
                <a:cubicBezTo>
                  <a:pt x="1954" y="10175"/>
                  <a:pt x="1" y="5475"/>
                  <a:pt x="2748" y="2748"/>
                </a:cubicBezTo>
                <a:cubicBezTo>
                  <a:pt x="5495" y="1"/>
                  <a:pt x="10175" y="1934"/>
                  <a:pt x="10175" y="5821"/>
                </a:cubicBezTo>
                <a:cubicBezTo>
                  <a:pt x="10175" y="8222"/>
                  <a:pt x="8221" y="10175"/>
                  <a:pt x="5820" y="10175"/>
                </a:cubicBezTo>
                <a:close/>
              </a:path>
            </a:pathLst>
          </a:custGeom>
          <a:solidFill>
            <a:srgbClr val="1C7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2"/>
          <p:cNvSpPr/>
          <p:nvPr/>
        </p:nvSpPr>
        <p:spPr>
          <a:xfrm flipH="1">
            <a:off x="487558" y="1344714"/>
            <a:ext cx="1093932" cy="727614"/>
          </a:xfrm>
          <a:custGeom>
            <a:avLst/>
            <a:gdLst/>
            <a:ahLst/>
            <a:cxnLst/>
            <a:rect l="l" t="t" r="r" b="b"/>
            <a:pathLst>
              <a:path w="13065" h="8690" extrusionOk="0">
                <a:moveTo>
                  <a:pt x="8343" y="82"/>
                </a:moveTo>
                <a:cubicBezTo>
                  <a:pt x="6532" y="0"/>
                  <a:pt x="4925" y="1201"/>
                  <a:pt x="4477" y="2951"/>
                </a:cubicBezTo>
                <a:cubicBezTo>
                  <a:pt x="4416" y="3175"/>
                  <a:pt x="4233" y="3338"/>
                  <a:pt x="4009" y="3338"/>
                </a:cubicBezTo>
                <a:lnTo>
                  <a:pt x="2035" y="3338"/>
                </a:lnTo>
                <a:cubicBezTo>
                  <a:pt x="1893" y="3338"/>
                  <a:pt x="1771" y="3215"/>
                  <a:pt x="1771" y="3073"/>
                </a:cubicBezTo>
                <a:lnTo>
                  <a:pt x="1771" y="2239"/>
                </a:lnTo>
                <a:cubicBezTo>
                  <a:pt x="1771" y="2137"/>
                  <a:pt x="1649" y="2096"/>
                  <a:pt x="1588" y="2157"/>
                </a:cubicBezTo>
                <a:lnTo>
                  <a:pt x="123" y="3602"/>
                </a:lnTo>
                <a:cubicBezTo>
                  <a:pt x="0" y="3745"/>
                  <a:pt x="0" y="3968"/>
                  <a:pt x="123" y="4111"/>
                </a:cubicBezTo>
                <a:lnTo>
                  <a:pt x="1567" y="5576"/>
                </a:lnTo>
                <a:cubicBezTo>
                  <a:pt x="1649" y="5637"/>
                  <a:pt x="1771" y="5596"/>
                  <a:pt x="1771" y="5494"/>
                </a:cubicBezTo>
                <a:lnTo>
                  <a:pt x="1771" y="4660"/>
                </a:lnTo>
                <a:cubicBezTo>
                  <a:pt x="1771" y="4518"/>
                  <a:pt x="1873" y="4416"/>
                  <a:pt x="2015" y="4416"/>
                </a:cubicBezTo>
                <a:lnTo>
                  <a:pt x="3989" y="4416"/>
                </a:lnTo>
                <a:cubicBezTo>
                  <a:pt x="4233" y="4416"/>
                  <a:pt x="4436" y="4558"/>
                  <a:pt x="4477" y="4803"/>
                </a:cubicBezTo>
                <a:cubicBezTo>
                  <a:pt x="5230" y="7814"/>
                  <a:pt x="9117" y="8689"/>
                  <a:pt x="11090" y="6268"/>
                </a:cubicBezTo>
                <a:cubicBezTo>
                  <a:pt x="13064" y="3867"/>
                  <a:pt x="11457" y="224"/>
                  <a:pt x="8343" y="82"/>
                </a:cubicBezTo>
                <a:close/>
              </a:path>
            </a:pathLst>
          </a:custGeom>
          <a:solidFill>
            <a:srgbClr val="1C7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2"/>
          <p:cNvSpPr/>
          <p:nvPr/>
        </p:nvSpPr>
        <p:spPr>
          <a:xfrm>
            <a:off x="378690" y="3517158"/>
            <a:ext cx="851953" cy="852036"/>
          </a:xfrm>
          <a:custGeom>
            <a:avLst/>
            <a:gdLst/>
            <a:ahLst/>
            <a:cxnLst/>
            <a:rect l="l" t="t" r="r" b="b"/>
            <a:pathLst>
              <a:path w="10175" h="10176" extrusionOk="0">
                <a:moveTo>
                  <a:pt x="5820" y="10175"/>
                </a:moveTo>
                <a:cubicBezTo>
                  <a:pt x="1954" y="10175"/>
                  <a:pt x="1" y="5495"/>
                  <a:pt x="2748" y="2748"/>
                </a:cubicBezTo>
                <a:cubicBezTo>
                  <a:pt x="5495" y="1"/>
                  <a:pt x="10175" y="1954"/>
                  <a:pt x="10175" y="5820"/>
                </a:cubicBezTo>
                <a:cubicBezTo>
                  <a:pt x="10175" y="8222"/>
                  <a:pt x="8221" y="10175"/>
                  <a:pt x="5820" y="10175"/>
                </a:cubicBezTo>
                <a:close/>
              </a:path>
            </a:pathLst>
          </a:custGeom>
          <a:solidFill>
            <a:srgbClr val="5FC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2"/>
          <p:cNvSpPr/>
          <p:nvPr/>
        </p:nvSpPr>
        <p:spPr>
          <a:xfrm flipH="1">
            <a:off x="487558" y="3679011"/>
            <a:ext cx="1093932" cy="727614"/>
          </a:xfrm>
          <a:custGeom>
            <a:avLst/>
            <a:gdLst/>
            <a:ahLst/>
            <a:cxnLst/>
            <a:rect l="l" t="t" r="r" b="b"/>
            <a:pathLst>
              <a:path w="13065" h="8690" extrusionOk="0">
                <a:moveTo>
                  <a:pt x="8343" y="82"/>
                </a:moveTo>
                <a:cubicBezTo>
                  <a:pt x="6532" y="1"/>
                  <a:pt x="4925" y="1222"/>
                  <a:pt x="4477" y="2972"/>
                </a:cubicBezTo>
                <a:cubicBezTo>
                  <a:pt x="4416" y="3196"/>
                  <a:pt x="4233" y="3338"/>
                  <a:pt x="4009" y="3338"/>
                </a:cubicBezTo>
                <a:lnTo>
                  <a:pt x="2035" y="3338"/>
                </a:lnTo>
                <a:cubicBezTo>
                  <a:pt x="1893" y="3338"/>
                  <a:pt x="1771" y="3236"/>
                  <a:pt x="1771" y="3094"/>
                </a:cubicBezTo>
                <a:lnTo>
                  <a:pt x="1771" y="2260"/>
                </a:lnTo>
                <a:cubicBezTo>
                  <a:pt x="1771" y="2158"/>
                  <a:pt x="1649" y="2117"/>
                  <a:pt x="1588" y="2178"/>
                </a:cubicBezTo>
                <a:lnTo>
                  <a:pt x="123" y="3623"/>
                </a:lnTo>
                <a:cubicBezTo>
                  <a:pt x="0" y="3765"/>
                  <a:pt x="0" y="3989"/>
                  <a:pt x="123" y="4132"/>
                </a:cubicBezTo>
                <a:lnTo>
                  <a:pt x="1588" y="5576"/>
                </a:lnTo>
                <a:cubicBezTo>
                  <a:pt x="1649" y="5658"/>
                  <a:pt x="1771" y="5597"/>
                  <a:pt x="1771" y="5495"/>
                </a:cubicBezTo>
                <a:lnTo>
                  <a:pt x="1771" y="4681"/>
                </a:lnTo>
                <a:cubicBezTo>
                  <a:pt x="1771" y="4539"/>
                  <a:pt x="1893" y="4416"/>
                  <a:pt x="2035" y="4416"/>
                </a:cubicBezTo>
                <a:lnTo>
                  <a:pt x="3989" y="4416"/>
                </a:lnTo>
                <a:cubicBezTo>
                  <a:pt x="4233" y="4416"/>
                  <a:pt x="4416" y="4579"/>
                  <a:pt x="4477" y="4803"/>
                </a:cubicBezTo>
                <a:cubicBezTo>
                  <a:pt x="5250" y="7835"/>
                  <a:pt x="9117" y="8690"/>
                  <a:pt x="11090" y="6289"/>
                </a:cubicBezTo>
                <a:cubicBezTo>
                  <a:pt x="13064" y="3867"/>
                  <a:pt x="11457" y="245"/>
                  <a:pt x="8343" y="82"/>
                </a:cubicBezTo>
                <a:close/>
              </a:path>
            </a:pathLst>
          </a:custGeom>
          <a:solidFill>
            <a:srgbClr val="5FC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2"/>
          <p:cNvSpPr/>
          <p:nvPr/>
        </p:nvSpPr>
        <p:spPr>
          <a:xfrm>
            <a:off x="378690" y="2329828"/>
            <a:ext cx="851953" cy="851953"/>
          </a:xfrm>
          <a:custGeom>
            <a:avLst/>
            <a:gdLst/>
            <a:ahLst/>
            <a:cxnLst/>
            <a:rect l="l" t="t" r="r" b="b"/>
            <a:pathLst>
              <a:path w="10175" h="10175" extrusionOk="0">
                <a:moveTo>
                  <a:pt x="5820" y="10174"/>
                </a:moveTo>
                <a:cubicBezTo>
                  <a:pt x="1954" y="10174"/>
                  <a:pt x="1" y="5474"/>
                  <a:pt x="2748" y="2747"/>
                </a:cubicBezTo>
                <a:cubicBezTo>
                  <a:pt x="5495" y="0"/>
                  <a:pt x="10175" y="1933"/>
                  <a:pt x="10175" y="5820"/>
                </a:cubicBezTo>
                <a:cubicBezTo>
                  <a:pt x="10175" y="8221"/>
                  <a:pt x="8221" y="10174"/>
                  <a:pt x="5820" y="10174"/>
                </a:cubicBezTo>
                <a:close/>
              </a:path>
            </a:pathLst>
          </a:custGeom>
          <a:solidFill>
            <a:srgbClr val="1DA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2"/>
          <p:cNvSpPr/>
          <p:nvPr/>
        </p:nvSpPr>
        <p:spPr>
          <a:xfrm flipH="1">
            <a:off x="487558" y="2493356"/>
            <a:ext cx="1093932" cy="727614"/>
          </a:xfrm>
          <a:custGeom>
            <a:avLst/>
            <a:gdLst/>
            <a:ahLst/>
            <a:cxnLst/>
            <a:rect l="l" t="t" r="r" b="b"/>
            <a:pathLst>
              <a:path w="13065" h="8690" extrusionOk="0">
                <a:moveTo>
                  <a:pt x="8343" y="82"/>
                </a:moveTo>
                <a:cubicBezTo>
                  <a:pt x="6532" y="1"/>
                  <a:pt x="4925" y="1201"/>
                  <a:pt x="4477" y="2951"/>
                </a:cubicBezTo>
                <a:cubicBezTo>
                  <a:pt x="4416" y="3175"/>
                  <a:pt x="4233" y="3338"/>
                  <a:pt x="4009" y="3338"/>
                </a:cubicBezTo>
                <a:lnTo>
                  <a:pt x="2035" y="3338"/>
                </a:lnTo>
                <a:cubicBezTo>
                  <a:pt x="1893" y="3338"/>
                  <a:pt x="1771" y="3216"/>
                  <a:pt x="1771" y="3073"/>
                </a:cubicBezTo>
                <a:lnTo>
                  <a:pt x="1771" y="2239"/>
                </a:lnTo>
                <a:cubicBezTo>
                  <a:pt x="1771" y="2137"/>
                  <a:pt x="1649" y="2097"/>
                  <a:pt x="1588" y="2158"/>
                </a:cubicBezTo>
                <a:lnTo>
                  <a:pt x="123" y="3602"/>
                </a:lnTo>
                <a:cubicBezTo>
                  <a:pt x="0" y="3745"/>
                  <a:pt x="0" y="3969"/>
                  <a:pt x="123" y="4111"/>
                </a:cubicBezTo>
                <a:lnTo>
                  <a:pt x="1588" y="5556"/>
                </a:lnTo>
                <a:cubicBezTo>
                  <a:pt x="1649" y="5637"/>
                  <a:pt x="1771" y="5576"/>
                  <a:pt x="1771" y="5474"/>
                </a:cubicBezTo>
                <a:lnTo>
                  <a:pt x="1771" y="4660"/>
                </a:lnTo>
                <a:cubicBezTo>
                  <a:pt x="1771" y="4518"/>
                  <a:pt x="1893" y="4416"/>
                  <a:pt x="2035" y="4416"/>
                </a:cubicBezTo>
                <a:lnTo>
                  <a:pt x="3989" y="4416"/>
                </a:lnTo>
                <a:cubicBezTo>
                  <a:pt x="4233" y="4416"/>
                  <a:pt x="4436" y="4559"/>
                  <a:pt x="4477" y="4783"/>
                </a:cubicBezTo>
                <a:cubicBezTo>
                  <a:pt x="5230" y="7814"/>
                  <a:pt x="9117" y="8689"/>
                  <a:pt x="11090" y="6268"/>
                </a:cubicBezTo>
                <a:cubicBezTo>
                  <a:pt x="13064" y="3867"/>
                  <a:pt x="11457" y="224"/>
                  <a:pt x="8343" y="82"/>
                </a:cubicBezTo>
                <a:close/>
              </a:path>
            </a:pathLst>
          </a:custGeom>
          <a:solidFill>
            <a:srgbClr val="1DA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 name="Google Shape;682;p42"/>
          <p:cNvGrpSpPr/>
          <p:nvPr/>
        </p:nvGrpSpPr>
        <p:grpSpPr>
          <a:xfrm>
            <a:off x="713835" y="1486955"/>
            <a:ext cx="303033" cy="317195"/>
            <a:chOff x="4674200" y="3597676"/>
            <a:chExt cx="309217" cy="323668"/>
          </a:xfrm>
        </p:grpSpPr>
        <p:sp>
          <p:nvSpPr>
            <p:cNvPr id="683" name="Google Shape;683;p42"/>
            <p:cNvSpPr/>
            <p:nvPr/>
          </p:nvSpPr>
          <p:spPr>
            <a:xfrm>
              <a:off x="4745751" y="3597676"/>
              <a:ext cx="165282" cy="178927"/>
            </a:xfrm>
            <a:custGeom>
              <a:avLst/>
              <a:gdLst/>
              <a:ahLst/>
              <a:cxnLst/>
              <a:rect l="l" t="t" r="r" b="b"/>
              <a:pathLst>
                <a:path w="2795" h="3026" extrusionOk="0">
                  <a:moveTo>
                    <a:pt x="1398" y="3025"/>
                  </a:moveTo>
                  <a:cubicBezTo>
                    <a:pt x="2161" y="3025"/>
                    <a:pt x="2795" y="2348"/>
                    <a:pt x="2795" y="1513"/>
                  </a:cubicBezTo>
                  <a:cubicBezTo>
                    <a:pt x="2795" y="678"/>
                    <a:pt x="2161" y="1"/>
                    <a:pt x="1398" y="1"/>
                  </a:cubicBezTo>
                  <a:cubicBezTo>
                    <a:pt x="634" y="1"/>
                    <a:pt x="1" y="678"/>
                    <a:pt x="1" y="1513"/>
                  </a:cubicBezTo>
                  <a:cubicBezTo>
                    <a:pt x="15" y="2348"/>
                    <a:pt x="634" y="3025"/>
                    <a:pt x="1398" y="302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2"/>
            <p:cNvSpPr/>
            <p:nvPr/>
          </p:nvSpPr>
          <p:spPr>
            <a:xfrm>
              <a:off x="4674200" y="3801192"/>
              <a:ext cx="309217" cy="120152"/>
            </a:xfrm>
            <a:custGeom>
              <a:avLst/>
              <a:gdLst/>
              <a:ahLst/>
              <a:cxnLst/>
              <a:rect l="l" t="t" r="r" b="b"/>
              <a:pathLst>
                <a:path w="5229" h="2032" extrusionOk="0">
                  <a:moveTo>
                    <a:pt x="1" y="2031"/>
                  </a:moveTo>
                  <a:lnTo>
                    <a:pt x="5229" y="2031"/>
                  </a:lnTo>
                  <a:lnTo>
                    <a:pt x="5229" y="1009"/>
                  </a:lnTo>
                  <a:cubicBezTo>
                    <a:pt x="5229" y="447"/>
                    <a:pt x="4797" y="1"/>
                    <a:pt x="4293" y="1"/>
                  </a:cubicBezTo>
                  <a:lnTo>
                    <a:pt x="937" y="1"/>
                  </a:lnTo>
                  <a:cubicBezTo>
                    <a:pt x="419" y="1"/>
                    <a:pt x="1" y="447"/>
                    <a:pt x="1" y="1009"/>
                  </a:cubicBezTo>
                  <a:close/>
                  <a:moveTo>
                    <a:pt x="2435" y="433"/>
                  </a:moveTo>
                  <a:lnTo>
                    <a:pt x="2795" y="433"/>
                  </a:lnTo>
                  <a:lnTo>
                    <a:pt x="2795" y="822"/>
                  </a:lnTo>
                  <a:lnTo>
                    <a:pt x="3155" y="822"/>
                  </a:lnTo>
                  <a:lnTo>
                    <a:pt x="3155" y="1211"/>
                  </a:lnTo>
                  <a:lnTo>
                    <a:pt x="2795" y="1211"/>
                  </a:lnTo>
                  <a:lnTo>
                    <a:pt x="2795" y="1599"/>
                  </a:lnTo>
                  <a:lnTo>
                    <a:pt x="2435" y="1599"/>
                  </a:lnTo>
                  <a:lnTo>
                    <a:pt x="2435" y="1211"/>
                  </a:lnTo>
                  <a:lnTo>
                    <a:pt x="2075" y="1211"/>
                  </a:lnTo>
                  <a:lnTo>
                    <a:pt x="2075" y="822"/>
                  </a:lnTo>
                  <a:lnTo>
                    <a:pt x="2435" y="82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 name="Google Shape;685;p42"/>
          <p:cNvSpPr/>
          <p:nvPr/>
        </p:nvSpPr>
        <p:spPr>
          <a:xfrm>
            <a:off x="770594" y="3861223"/>
            <a:ext cx="184529" cy="317218"/>
          </a:xfrm>
          <a:custGeom>
            <a:avLst/>
            <a:gdLst/>
            <a:ahLst/>
            <a:cxnLst/>
            <a:rect l="l" t="t" r="r" b="b"/>
            <a:pathLst>
              <a:path w="3184" h="5474" extrusionOk="0">
                <a:moveTo>
                  <a:pt x="390" y="1859"/>
                </a:moveTo>
                <a:lnTo>
                  <a:pt x="620" y="1859"/>
                </a:lnTo>
                <a:lnTo>
                  <a:pt x="620" y="1210"/>
                </a:lnTo>
                <a:lnTo>
                  <a:pt x="2564" y="1210"/>
                </a:lnTo>
                <a:lnTo>
                  <a:pt x="2564" y="1859"/>
                </a:lnTo>
                <a:lnTo>
                  <a:pt x="2795" y="1859"/>
                </a:lnTo>
                <a:cubicBezTo>
                  <a:pt x="3011" y="1859"/>
                  <a:pt x="3184" y="2046"/>
                  <a:pt x="3184" y="2291"/>
                </a:cubicBezTo>
                <a:lnTo>
                  <a:pt x="3184" y="5041"/>
                </a:lnTo>
                <a:cubicBezTo>
                  <a:pt x="3184" y="5272"/>
                  <a:pt x="3011" y="5473"/>
                  <a:pt x="2795" y="5473"/>
                </a:cubicBezTo>
                <a:lnTo>
                  <a:pt x="390" y="5473"/>
                </a:lnTo>
                <a:cubicBezTo>
                  <a:pt x="174" y="5473"/>
                  <a:pt x="1" y="5272"/>
                  <a:pt x="1" y="5041"/>
                </a:cubicBezTo>
                <a:lnTo>
                  <a:pt x="1" y="2291"/>
                </a:lnTo>
                <a:cubicBezTo>
                  <a:pt x="1" y="2046"/>
                  <a:pt x="174" y="1859"/>
                  <a:pt x="390" y="1859"/>
                </a:cubicBezTo>
                <a:close/>
                <a:moveTo>
                  <a:pt x="678" y="2593"/>
                </a:moveTo>
                <a:cubicBezTo>
                  <a:pt x="577" y="2593"/>
                  <a:pt x="490" y="2679"/>
                  <a:pt x="490" y="2795"/>
                </a:cubicBezTo>
                <a:lnTo>
                  <a:pt x="490" y="3025"/>
                </a:lnTo>
                <a:cubicBezTo>
                  <a:pt x="490" y="3140"/>
                  <a:pt x="577" y="3227"/>
                  <a:pt x="678" y="3227"/>
                </a:cubicBezTo>
                <a:lnTo>
                  <a:pt x="678" y="3227"/>
                </a:lnTo>
                <a:cubicBezTo>
                  <a:pt x="778" y="3227"/>
                  <a:pt x="850" y="3140"/>
                  <a:pt x="850" y="3025"/>
                </a:cubicBezTo>
                <a:lnTo>
                  <a:pt x="850" y="2795"/>
                </a:lnTo>
                <a:cubicBezTo>
                  <a:pt x="850" y="2679"/>
                  <a:pt x="778" y="2593"/>
                  <a:pt x="678" y="2593"/>
                </a:cubicBezTo>
                <a:close/>
                <a:moveTo>
                  <a:pt x="678" y="3515"/>
                </a:moveTo>
                <a:cubicBezTo>
                  <a:pt x="577" y="3515"/>
                  <a:pt x="490" y="3601"/>
                  <a:pt x="490" y="3716"/>
                </a:cubicBezTo>
                <a:lnTo>
                  <a:pt x="490" y="4480"/>
                </a:lnTo>
                <a:cubicBezTo>
                  <a:pt x="490" y="4595"/>
                  <a:pt x="577" y="4681"/>
                  <a:pt x="678" y="4681"/>
                </a:cubicBezTo>
                <a:lnTo>
                  <a:pt x="678" y="4681"/>
                </a:lnTo>
                <a:cubicBezTo>
                  <a:pt x="778" y="4681"/>
                  <a:pt x="850" y="4595"/>
                  <a:pt x="850" y="4480"/>
                </a:cubicBezTo>
                <a:lnTo>
                  <a:pt x="850" y="3716"/>
                </a:lnTo>
                <a:cubicBezTo>
                  <a:pt x="850" y="3601"/>
                  <a:pt x="778" y="3515"/>
                  <a:pt x="678" y="3515"/>
                </a:cubicBezTo>
                <a:close/>
                <a:moveTo>
                  <a:pt x="490" y="822"/>
                </a:moveTo>
                <a:lnTo>
                  <a:pt x="2694" y="822"/>
                </a:lnTo>
                <a:cubicBezTo>
                  <a:pt x="2809" y="822"/>
                  <a:pt x="2895" y="735"/>
                  <a:pt x="2895" y="620"/>
                </a:cubicBezTo>
                <a:lnTo>
                  <a:pt x="2895" y="217"/>
                </a:lnTo>
                <a:cubicBezTo>
                  <a:pt x="2895" y="87"/>
                  <a:pt x="2795" y="1"/>
                  <a:pt x="2694" y="1"/>
                </a:cubicBezTo>
                <a:lnTo>
                  <a:pt x="490" y="1"/>
                </a:lnTo>
                <a:cubicBezTo>
                  <a:pt x="375" y="1"/>
                  <a:pt x="289" y="87"/>
                  <a:pt x="289" y="217"/>
                </a:cubicBezTo>
                <a:lnTo>
                  <a:pt x="289" y="620"/>
                </a:lnTo>
                <a:cubicBezTo>
                  <a:pt x="289" y="735"/>
                  <a:pt x="375" y="822"/>
                  <a:pt x="490" y="8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2"/>
          <p:cNvSpPr/>
          <p:nvPr/>
        </p:nvSpPr>
        <p:spPr>
          <a:xfrm>
            <a:off x="708854" y="2659362"/>
            <a:ext cx="308031" cy="317218"/>
          </a:xfrm>
          <a:custGeom>
            <a:avLst/>
            <a:gdLst/>
            <a:ahLst/>
            <a:cxnLst/>
            <a:rect l="l" t="t" r="r" b="b"/>
            <a:pathLst>
              <a:path w="5315" h="5474" extrusionOk="0">
                <a:moveTo>
                  <a:pt x="619" y="1254"/>
                </a:moveTo>
                <a:lnTo>
                  <a:pt x="4695" y="1254"/>
                </a:lnTo>
                <a:cubicBezTo>
                  <a:pt x="5041" y="1254"/>
                  <a:pt x="5314" y="1556"/>
                  <a:pt x="5314" y="1945"/>
                </a:cubicBezTo>
                <a:lnTo>
                  <a:pt x="5314" y="4782"/>
                </a:lnTo>
                <a:cubicBezTo>
                  <a:pt x="5314" y="5157"/>
                  <a:pt x="5041" y="5473"/>
                  <a:pt x="4695" y="5473"/>
                </a:cubicBezTo>
                <a:lnTo>
                  <a:pt x="619" y="5473"/>
                </a:lnTo>
                <a:cubicBezTo>
                  <a:pt x="274" y="5473"/>
                  <a:pt x="0" y="5157"/>
                  <a:pt x="0" y="4782"/>
                </a:cubicBezTo>
                <a:lnTo>
                  <a:pt x="0" y="1945"/>
                </a:lnTo>
                <a:cubicBezTo>
                  <a:pt x="0" y="1556"/>
                  <a:pt x="274" y="1254"/>
                  <a:pt x="619" y="1254"/>
                </a:cubicBezTo>
                <a:close/>
                <a:moveTo>
                  <a:pt x="2362" y="2334"/>
                </a:moveTo>
                <a:cubicBezTo>
                  <a:pt x="2333" y="2334"/>
                  <a:pt x="2304" y="2363"/>
                  <a:pt x="2304" y="2406"/>
                </a:cubicBezTo>
                <a:lnTo>
                  <a:pt x="2304" y="2939"/>
                </a:lnTo>
                <a:lnTo>
                  <a:pt x="1815" y="2939"/>
                </a:lnTo>
                <a:cubicBezTo>
                  <a:pt x="1771" y="2939"/>
                  <a:pt x="1743" y="2968"/>
                  <a:pt x="1743" y="2996"/>
                </a:cubicBezTo>
                <a:lnTo>
                  <a:pt x="1743" y="3644"/>
                </a:lnTo>
                <a:cubicBezTo>
                  <a:pt x="1743" y="3673"/>
                  <a:pt x="1771" y="3702"/>
                  <a:pt x="1815" y="3702"/>
                </a:cubicBezTo>
                <a:lnTo>
                  <a:pt x="2304" y="3702"/>
                </a:lnTo>
                <a:lnTo>
                  <a:pt x="2304" y="4235"/>
                </a:lnTo>
                <a:cubicBezTo>
                  <a:pt x="2304" y="4278"/>
                  <a:pt x="2333" y="4307"/>
                  <a:pt x="2362" y="4307"/>
                </a:cubicBezTo>
                <a:lnTo>
                  <a:pt x="2952" y="4307"/>
                </a:lnTo>
                <a:cubicBezTo>
                  <a:pt x="2981" y="4307"/>
                  <a:pt x="3010" y="4278"/>
                  <a:pt x="3010" y="4235"/>
                </a:cubicBezTo>
                <a:lnTo>
                  <a:pt x="3010" y="3702"/>
                </a:lnTo>
                <a:lnTo>
                  <a:pt x="3500" y="3702"/>
                </a:lnTo>
                <a:cubicBezTo>
                  <a:pt x="3529" y="3702"/>
                  <a:pt x="3557" y="3673"/>
                  <a:pt x="3557" y="3644"/>
                </a:cubicBezTo>
                <a:lnTo>
                  <a:pt x="3557" y="2996"/>
                </a:lnTo>
                <a:cubicBezTo>
                  <a:pt x="3557" y="2968"/>
                  <a:pt x="3529" y="2939"/>
                  <a:pt x="3500" y="2939"/>
                </a:cubicBezTo>
                <a:lnTo>
                  <a:pt x="3010" y="2939"/>
                </a:lnTo>
                <a:lnTo>
                  <a:pt x="3010" y="2406"/>
                </a:lnTo>
                <a:cubicBezTo>
                  <a:pt x="3010" y="2363"/>
                  <a:pt x="2981" y="2334"/>
                  <a:pt x="2952" y="2334"/>
                </a:cubicBezTo>
                <a:close/>
                <a:moveTo>
                  <a:pt x="4018" y="922"/>
                </a:moveTo>
                <a:lnTo>
                  <a:pt x="4018" y="663"/>
                </a:lnTo>
                <a:cubicBezTo>
                  <a:pt x="4018" y="303"/>
                  <a:pt x="3745" y="1"/>
                  <a:pt x="3413" y="1"/>
                </a:cubicBezTo>
                <a:lnTo>
                  <a:pt x="1901" y="1"/>
                </a:lnTo>
                <a:cubicBezTo>
                  <a:pt x="1570" y="1"/>
                  <a:pt x="1296" y="303"/>
                  <a:pt x="1296" y="663"/>
                </a:cubicBezTo>
                <a:lnTo>
                  <a:pt x="1296" y="922"/>
                </a:lnTo>
                <a:lnTo>
                  <a:pt x="1800" y="922"/>
                </a:lnTo>
                <a:lnTo>
                  <a:pt x="1800" y="678"/>
                </a:lnTo>
                <a:lnTo>
                  <a:pt x="1800" y="663"/>
                </a:lnTo>
                <a:cubicBezTo>
                  <a:pt x="1800" y="591"/>
                  <a:pt x="1843" y="534"/>
                  <a:pt x="1901" y="534"/>
                </a:cubicBezTo>
                <a:lnTo>
                  <a:pt x="3413" y="534"/>
                </a:lnTo>
                <a:cubicBezTo>
                  <a:pt x="3471" y="534"/>
                  <a:pt x="3514" y="591"/>
                  <a:pt x="3514" y="663"/>
                </a:cubicBezTo>
                <a:lnTo>
                  <a:pt x="3514" y="678"/>
                </a:lnTo>
                <a:lnTo>
                  <a:pt x="3514" y="92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Steps</a:t>
            </a:r>
            <a:endParaRPr/>
          </a:p>
        </p:txBody>
      </p:sp>
      <p:sp>
        <p:nvSpPr>
          <p:cNvPr id="692" name="Google Shape;692;p43"/>
          <p:cNvSpPr txBox="1">
            <a:spLocks noGrp="1"/>
          </p:cNvSpPr>
          <p:nvPr>
            <p:ph type="body" idx="1"/>
          </p:nvPr>
        </p:nvSpPr>
        <p:spPr>
          <a:xfrm>
            <a:off x="1557350" y="1381075"/>
            <a:ext cx="73689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Fira Sans"/>
              <a:buChar char="●"/>
            </a:pPr>
            <a:r>
              <a:rPr lang="en">
                <a:latin typeface="Fira Sans"/>
                <a:ea typeface="Fira Sans"/>
                <a:cs typeface="Fira Sans"/>
                <a:sym typeface="Fira Sans"/>
              </a:rPr>
              <a:t>Get a more complete recording of the vital data to assess its importance in sepsis prediction</a:t>
            </a:r>
            <a:endParaRPr>
              <a:latin typeface="Fira Sans"/>
              <a:ea typeface="Fira Sans"/>
              <a:cs typeface="Fira Sans"/>
              <a:sym typeface="Fira Sans"/>
            </a:endParaRPr>
          </a:p>
          <a:p>
            <a:pPr marL="0" lvl="0" indent="0" algn="l" rtl="0">
              <a:spcBef>
                <a:spcPts val="1600"/>
              </a:spcBef>
              <a:spcAft>
                <a:spcPts val="0"/>
              </a:spcAft>
              <a:buNone/>
            </a:pPr>
            <a:endParaRPr sz="1100">
              <a:latin typeface="Fira Sans"/>
              <a:ea typeface="Fira Sans"/>
              <a:cs typeface="Fira Sans"/>
              <a:sym typeface="Fira Sans"/>
            </a:endParaRPr>
          </a:p>
          <a:p>
            <a:pPr marL="457200" lvl="0" indent="-342900" algn="l" rtl="0">
              <a:spcBef>
                <a:spcPts val="1600"/>
              </a:spcBef>
              <a:spcAft>
                <a:spcPts val="0"/>
              </a:spcAft>
              <a:buSzPts val="1800"/>
              <a:buFont typeface="Fira Sans"/>
              <a:buChar char="●"/>
            </a:pPr>
            <a:r>
              <a:rPr lang="en">
                <a:latin typeface="Fira Sans"/>
                <a:ea typeface="Fira Sans"/>
                <a:cs typeface="Fira Sans"/>
                <a:sym typeface="Fira Sans"/>
              </a:rPr>
              <a:t>Consult with healthcare professionals to consider other factors that can be easily retrieved and included into the model</a:t>
            </a:r>
            <a:endParaRPr>
              <a:latin typeface="Fira Sans"/>
              <a:ea typeface="Fira Sans"/>
              <a:cs typeface="Fira Sans"/>
              <a:sym typeface="Fira Sans"/>
            </a:endParaRPr>
          </a:p>
          <a:p>
            <a:pPr marL="0" lvl="0" indent="0" algn="l" rtl="0">
              <a:spcBef>
                <a:spcPts val="1600"/>
              </a:spcBef>
              <a:spcAft>
                <a:spcPts val="0"/>
              </a:spcAft>
              <a:buNone/>
            </a:pPr>
            <a:endParaRPr sz="700">
              <a:latin typeface="Fira Sans"/>
              <a:ea typeface="Fira Sans"/>
              <a:cs typeface="Fira Sans"/>
              <a:sym typeface="Fira Sans"/>
            </a:endParaRPr>
          </a:p>
          <a:p>
            <a:pPr marL="457200" lvl="0" indent="-342900" algn="l" rtl="0">
              <a:spcBef>
                <a:spcPts val="1600"/>
              </a:spcBef>
              <a:spcAft>
                <a:spcPts val="0"/>
              </a:spcAft>
              <a:buSzPts val="1800"/>
              <a:buFont typeface="Fira Sans"/>
              <a:buChar char="●"/>
            </a:pPr>
            <a:r>
              <a:rPr lang="en">
                <a:latin typeface="Fira Sans"/>
                <a:ea typeface="Fira Sans"/>
                <a:cs typeface="Fira Sans"/>
                <a:sym typeface="Fira Sans"/>
              </a:rPr>
              <a:t>Suspect two-way causal effects between ICU length of stay/hospital admission time and Sepsis development</a:t>
            </a:r>
            <a:endParaRPr>
              <a:latin typeface="Fira Sans"/>
              <a:ea typeface="Fira Sans"/>
              <a:cs typeface="Fira Sans"/>
              <a:sym typeface="Fira Sans"/>
            </a:endParaRPr>
          </a:p>
        </p:txBody>
      </p:sp>
      <p:sp>
        <p:nvSpPr>
          <p:cNvPr id="693" name="Google Shape;693;p43"/>
          <p:cNvSpPr/>
          <p:nvPr/>
        </p:nvSpPr>
        <p:spPr>
          <a:xfrm>
            <a:off x="378690" y="1181103"/>
            <a:ext cx="851953" cy="852036"/>
          </a:xfrm>
          <a:custGeom>
            <a:avLst/>
            <a:gdLst/>
            <a:ahLst/>
            <a:cxnLst/>
            <a:rect l="l" t="t" r="r" b="b"/>
            <a:pathLst>
              <a:path w="10175" h="10176" extrusionOk="0">
                <a:moveTo>
                  <a:pt x="5820" y="10175"/>
                </a:moveTo>
                <a:cubicBezTo>
                  <a:pt x="1954" y="10175"/>
                  <a:pt x="1" y="5475"/>
                  <a:pt x="2748" y="2748"/>
                </a:cubicBezTo>
                <a:cubicBezTo>
                  <a:pt x="5495" y="1"/>
                  <a:pt x="10175" y="1934"/>
                  <a:pt x="10175" y="5821"/>
                </a:cubicBezTo>
                <a:cubicBezTo>
                  <a:pt x="10175" y="8222"/>
                  <a:pt x="8221" y="10175"/>
                  <a:pt x="5820" y="10175"/>
                </a:cubicBezTo>
                <a:close/>
              </a:path>
            </a:pathLst>
          </a:custGeom>
          <a:solidFill>
            <a:srgbClr val="1C7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3"/>
          <p:cNvSpPr/>
          <p:nvPr/>
        </p:nvSpPr>
        <p:spPr>
          <a:xfrm flipH="1">
            <a:off x="487558" y="1344714"/>
            <a:ext cx="1093932" cy="727614"/>
          </a:xfrm>
          <a:custGeom>
            <a:avLst/>
            <a:gdLst/>
            <a:ahLst/>
            <a:cxnLst/>
            <a:rect l="l" t="t" r="r" b="b"/>
            <a:pathLst>
              <a:path w="13065" h="8690" extrusionOk="0">
                <a:moveTo>
                  <a:pt x="8343" y="82"/>
                </a:moveTo>
                <a:cubicBezTo>
                  <a:pt x="6532" y="0"/>
                  <a:pt x="4925" y="1201"/>
                  <a:pt x="4477" y="2951"/>
                </a:cubicBezTo>
                <a:cubicBezTo>
                  <a:pt x="4416" y="3175"/>
                  <a:pt x="4233" y="3338"/>
                  <a:pt x="4009" y="3338"/>
                </a:cubicBezTo>
                <a:lnTo>
                  <a:pt x="2035" y="3338"/>
                </a:lnTo>
                <a:cubicBezTo>
                  <a:pt x="1893" y="3338"/>
                  <a:pt x="1771" y="3215"/>
                  <a:pt x="1771" y="3073"/>
                </a:cubicBezTo>
                <a:lnTo>
                  <a:pt x="1771" y="2239"/>
                </a:lnTo>
                <a:cubicBezTo>
                  <a:pt x="1771" y="2137"/>
                  <a:pt x="1649" y="2096"/>
                  <a:pt x="1588" y="2157"/>
                </a:cubicBezTo>
                <a:lnTo>
                  <a:pt x="123" y="3602"/>
                </a:lnTo>
                <a:cubicBezTo>
                  <a:pt x="0" y="3745"/>
                  <a:pt x="0" y="3968"/>
                  <a:pt x="123" y="4111"/>
                </a:cubicBezTo>
                <a:lnTo>
                  <a:pt x="1567" y="5576"/>
                </a:lnTo>
                <a:cubicBezTo>
                  <a:pt x="1649" y="5637"/>
                  <a:pt x="1771" y="5596"/>
                  <a:pt x="1771" y="5494"/>
                </a:cubicBezTo>
                <a:lnTo>
                  <a:pt x="1771" y="4660"/>
                </a:lnTo>
                <a:cubicBezTo>
                  <a:pt x="1771" y="4518"/>
                  <a:pt x="1873" y="4416"/>
                  <a:pt x="2015" y="4416"/>
                </a:cubicBezTo>
                <a:lnTo>
                  <a:pt x="3989" y="4416"/>
                </a:lnTo>
                <a:cubicBezTo>
                  <a:pt x="4233" y="4416"/>
                  <a:pt x="4436" y="4558"/>
                  <a:pt x="4477" y="4803"/>
                </a:cubicBezTo>
                <a:cubicBezTo>
                  <a:pt x="5230" y="7814"/>
                  <a:pt x="9117" y="8689"/>
                  <a:pt x="11090" y="6268"/>
                </a:cubicBezTo>
                <a:cubicBezTo>
                  <a:pt x="13064" y="3867"/>
                  <a:pt x="11457" y="224"/>
                  <a:pt x="8343" y="82"/>
                </a:cubicBezTo>
                <a:close/>
              </a:path>
            </a:pathLst>
          </a:custGeom>
          <a:solidFill>
            <a:srgbClr val="1C7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3"/>
          <p:cNvSpPr/>
          <p:nvPr/>
        </p:nvSpPr>
        <p:spPr>
          <a:xfrm>
            <a:off x="378690" y="3517158"/>
            <a:ext cx="851953" cy="852036"/>
          </a:xfrm>
          <a:custGeom>
            <a:avLst/>
            <a:gdLst/>
            <a:ahLst/>
            <a:cxnLst/>
            <a:rect l="l" t="t" r="r" b="b"/>
            <a:pathLst>
              <a:path w="10175" h="10176" extrusionOk="0">
                <a:moveTo>
                  <a:pt x="5820" y="10175"/>
                </a:moveTo>
                <a:cubicBezTo>
                  <a:pt x="1954" y="10175"/>
                  <a:pt x="1" y="5495"/>
                  <a:pt x="2748" y="2748"/>
                </a:cubicBezTo>
                <a:cubicBezTo>
                  <a:pt x="5495" y="1"/>
                  <a:pt x="10175" y="1954"/>
                  <a:pt x="10175" y="5820"/>
                </a:cubicBezTo>
                <a:cubicBezTo>
                  <a:pt x="10175" y="8222"/>
                  <a:pt x="8221" y="10175"/>
                  <a:pt x="5820" y="10175"/>
                </a:cubicBezTo>
                <a:close/>
              </a:path>
            </a:pathLst>
          </a:custGeom>
          <a:solidFill>
            <a:srgbClr val="5FC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3"/>
          <p:cNvSpPr/>
          <p:nvPr/>
        </p:nvSpPr>
        <p:spPr>
          <a:xfrm flipH="1">
            <a:off x="487558" y="3679011"/>
            <a:ext cx="1093932" cy="727614"/>
          </a:xfrm>
          <a:custGeom>
            <a:avLst/>
            <a:gdLst/>
            <a:ahLst/>
            <a:cxnLst/>
            <a:rect l="l" t="t" r="r" b="b"/>
            <a:pathLst>
              <a:path w="13065" h="8690" extrusionOk="0">
                <a:moveTo>
                  <a:pt x="8343" y="82"/>
                </a:moveTo>
                <a:cubicBezTo>
                  <a:pt x="6532" y="1"/>
                  <a:pt x="4925" y="1222"/>
                  <a:pt x="4477" y="2972"/>
                </a:cubicBezTo>
                <a:cubicBezTo>
                  <a:pt x="4416" y="3196"/>
                  <a:pt x="4233" y="3338"/>
                  <a:pt x="4009" y="3338"/>
                </a:cubicBezTo>
                <a:lnTo>
                  <a:pt x="2035" y="3338"/>
                </a:lnTo>
                <a:cubicBezTo>
                  <a:pt x="1893" y="3338"/>
                  <a:pt x="1771" y="3236"/>
                  <a:pt x="1771" y="3094"/>
                </a:cubicBezTo>
                <a:lnTo>
                  <a:pt x="1771" y="2260"/>
                </a:lnTo>
                <a:cubicBezTo>
                  <a:pt x="1771" y="2158"/>
                  <a:pt x="1649" y="2117"/>
                  <a:pt x="1588" y="2178"/>
                </a:cubicBezTo>
                <a:lnTo>
                  <a:pt x="123" y="3623"/>
                </a:lnTo>
                <a:cubicBezTo>
                  <a:pt x="0" y="3765"/>
                  <a:pt x="0" y="3989"/>
                  <a:pt x="123" y="4132"/>
                </a:cubicBezTo>
                <a:lnTo>
                  <a:pt x="1588" y="5576"/>
                </a:lnTo>
                <a:cubicBezTo>
                  <a:pt x="1649" y="5658"/>
                  <a:pt x="1771" y="5597"/>
                  <a:pt x="1771" y="5495"/>
                </a:cubicBezTo>
                <a:lnTo>
                  <a:pt x="1771" y="4681"/>
                </a:lnTo>
                <a:cubicBezTo>
                  <a:pt x="1771" y="4539"/>
                  <a:pt x="1893" y="4416"/>
                  <a:pt x="2035" y="4416"/>
                </a:cubicBezTo>
                <a:lnTo>
                  <a:pt x="3989" y="4416"/>
                </a:lnTo>
                <a:cubicBezTo>
                  <a:pt x="4233" y="4416"/>
                  <a:pt x="4416" y="4579"/>
                  <a:pt x="4477" y="4803"/>
                </a:cubicBezTo>
                <a:cubicBezTo>
                  <a:pt x="5250" y="7835"/>
                  <a:pt x="9117" y="8690"/>
                  <a:pt x="11090" y="6289"/>
                </a:cubicBezTo>
                <a:cubicBezTo>
                  <a:pt x="13064" y="3867"/>
                  <a:pt x="11457" y="245"/>
                  <a:pt x="8343" y="82"/>
                </a:cubicBezTo>
                <a:close/>
              </a:path>
            </a:pathLst>
          </a:custGeom>
          <a:solidFill>
            <a:srgbClr val="5FC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3"/>
          <p:cNvSpPr/>
          <p:nvPr/>
        </p:nvSpPr>
        <p:spPr>
          <a:xfrm>
            <a:off x="378690" y="2329828"/>
            <a:ext cx="851953" cy="851953"/>
          </a:xfrm>
          <a:custGeom>
            <a:avLst/>
            <a:gdLst/>
            <a:ahLst/>
            <a:cxnLst/>
            <a:rect l="l" t="t" r="r" b="b"/>
            <a:pathLst>
              <a:path w="10175" h="10175" extrusionOk="0">
                <a:moveTo>
                  <a:pt x="5820" y="10174"/>
                </a:moveTo>
                <a:cubicBezTo>
                  <a:pt x="1954" y="10174"/>
                  <a:pt x="1" y="5474"/>
                  <a:pt x="2748" y="2747"/>
                </a:cubicBezTo>
                <a:cubicBezTo>
                  <a:pt x="5495" y="0"/>
                  <a:pt x="10175" y="1933"/>
                  <a:pt x="10175" y="5820"/>
                </a:cubicBezTo>
                <a:cubicBezTo>
                  <a:pt x="10175" y="8221"/>
                  <a:pt x="8221" y="10174"/>
                  <a:pt x="5820" y="10174"/>
                </a:cubicBezTo>
                <a:close/>
              </a:path>
            </a:pathLst>
          </a:custGeom>
          <a:solidFill>
            <a:srgbClr val="1DA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3"/>
          <p:cNvSpPr/>
          <p:nvPr/>
        </p:nvSpPr>
        <p:spPr>
          <a:xfrm flipH="1">
            <a:off x="487558" y="2493356"/>
            <a:ext cx="1093932" cy="727614"/>
          </a:xfrm>
          <a:custGeom>
            <a:avLst/>
            <a:gdLst/>
            <a:ahLst/>
            <a:cxnLst/>
            <a:rect l="l" t="t" r="r" b="b"/>
            <a:pathLst>
              <a:path w="13065" h="8690" extrusionOk="0">
                <a:moveTo>
                  <a:pt x="8343" y="82"/>
                </a:moveTo>
                <a:cubicBezTo>
                  <a:pt x="6532" y="1"/>
                  <a:pt x="4925" y="1201"/>
                  <a:pt x="4477" y="2951"/>
                </a:cubicBezTo>
                <a:cubicBezTo>
                  <a:pt x="4416" y="3175"/>
                  <a:pt x="4233" y="3338"/>
                  <a:pt x="4009" y="3338"/>
                </a:cubicBezTo>
                <a:lnTo>
                  <a:pt x="2035" y="3338"/>
                </a:lnTo>
                <a:cubicBezTo>
                  <a:pt x="1893" y="3338"/>
                  <a:pt x="1771" y="3216"/>
                  <a:pt x="1771" y="3073"/>
                </a:cubicBezTo>
                <a:lnTo>
                  <a:pt x="1771" y="2239"/>
                </a:lnTo>
                <a:cubicBezTo>
                  <a:pt x="1771" y="2137"/>
                  <a:pt x="1649" y="2097"/>
                  <a:pt x="1588" y="2158"/>
                </a:cubicBezTo>
                <a:lnTo>
                  <a:pt x="123" y="3602"/>
                </a:lnTo>
                <a:cubicBezTo>
                  <a:pt x="0" y="3745"/>
                  <a:pt x="0" y="3969"/>
                  <a:pt x="123" y="4111"/>
                </a:cubicBezTo>
                <a:lnTo>
                  <a:pt x="1588" y="5556"/>
                </a:lnTo>
                <a:cubicBezTo>
                  <a:pt x="1649" y="5637"/>
                  <a:pt x="1771" y="5576"/>
                  <a:pt x="1771" y="5474"/>
                </a:cubicBezTo>
                <a:lnTo>
                  <a:pt x="1771" y="4660"/>
                </a:lnTo>
                <a:cubicBezTo>
                  <a:pt x="1771" y="4518"/>
                  <a:pt x="1893" y="4416"/>
                  <a:pt x="2035" y="4416"/>
                </a:cubicBezTo>
                <a:lnTo>
                  <a:pt x="3989" y="4416"/>
                </a:lnTo>
                <a:cubicBezTo>
                  <a:pt x="4233" y="4416"/>
                  <a:pt x="4436" y="4559"/>
                  <a:pt x="4477" y="4783"/>
                </a:cubicBezTo>
                <a:cubicBezTo>
                  <a:pt x="5230" y="7814"/>
                  <a:pt x="9117" y="8689"/>
                  <a:pt x="11090" y="6268"/>
                </a:cubicBezTo>
                <a:cubicBezTo>
                  <a:pt x="13064" y="3867"/>
                  <a:pt x="11457" y="224"/>
                  <a:pt x="8343" y="82"/>
                </a:cubicBezTo>
                <a:close/>
              </a:path>
            </a:pathLst>
          </a:custGeom>
          <a:solidFill>
            <a:srgbClr val="1DA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 name="Google Shape;699;p43"/>
          <p:cNvGrpSpPr/>
          <p:nvPr/>
        </p:nvGrpSpPr>
        <p:grpSpPr>
          <a:xfrm>
            <a:off x="713835" y="1486955"/>
            <a:ext cx="303033" cy="317195"/>
            <a:chOff x="4674200" y="3597676"/>
            <a:chExt cx="309217" cy="323668"/>
          </a:xfrm>
        </p:grpSpPr>
        <p:sp>
          <p:nvSpPr>
            <p:cNvPr id="700" name="Google Shape;700;p43"/>
            <p:cNvSpPr/>
            <p:nvPr/>
          </p:nvSpPr>
          <p:spPr>
            <a:xfrm>
              <a:off x="4745751" y="3597676"/>
              <a:ext cx="165282" cy="178927"/>
            </a:xfrm>
            <a:custGeom>
              <a:avLst/>
              <a:gdLst/>
              <a:ahLst/>
              <a:cxnLst/>
              <a:rect l="l" t="t" r="r" b="b"/>
              <a:pathLst>
                <a:path w="2795" h="3026" extrusionOk="0">
                  <a:moveTo>
                    <a:pt x="1398" y="3025"/>
                  </a:moveTo>
                  <a:cubicBezTo>
                    <a:pt x="2161" y="3025"/>
                    <a:pt x="2795" y="2348"/>
                    <a:pt x="2795" y="1513"/>
                  </a:cubicBezTo>
                  <a:cubicBezTo>
                    <a:pt x="2795" y="678"/>
                    <a:pt x="2161" y="1"/>
                    <a:pt x="1398" y="1"/>
                  </a:cubicBezTo>
                  <a:cubicBezTo>
                    <a:pt x="634" y="1"/>
                    <a:pt x="1" y="678"/>
                    <a:pt x="1" y="1513"/>
                  </a:cubicBezTo>
                  <a:cubicBezTo>
                    <a:pt x="15" y="2348"/>
                    <a:pt x="634" y="3025"/>
                    <a:pt x="1398" y="302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3"/>
            <p:cNvSpPr/>
            <p:nvPr/>
          </p:nvSpPr>
          <p:spPr>
            <a:xfrm>
              <a:off x="4674200" y="3801192"/>
              <a:ext cx="309217" cy="120152"/>
            </a:xfrm>
            <a:custGeom>
              <a:avLst/>
              <a:gdLst/>
              <a:ahLst/>
              <a:cxnLst/>
              <a:rect l="l" t="t" r="r" b="b"/>
              <a:pathLst>
                <a:path w="5229" h="2032" extrusionOk="0">
                  <a:moveTo>
                    <a:pt x="1" y="2031"/>
                  </a:moveTo>
                  <a:lnTo>
                    <a:pt x="5229" y="2031"/>
                  </a:lnTo>
                  <a:lnTo>
                    <a:pt x="5229" y="1009"/>
                  </a:lnTo>
                  <a:cubicBezTo>
                    <a:pt x="5229" y="447"/>
                    <a:pt x="4797" y="1"/>
                    <a:pt x="4293" y="1"/>
                  </a:cubicBezTo>
                  <a:lnTo>
                    <a:pt x="937" y="1"/>
                  </a:lnTo>
                  <a:cubicBezTo>
                    <a:pt x="419" y="1"/>
                    <a:pt x="1" y="447"/>
                    <a:pt x="1" y="1009"/>
                  </a:cubicBezTo>
                  <a:close/>
                  <a:moveTo>
                    <a:pt x="2435" y="433"/>
                  </a:moveTo>
                  <a:lnTo>
                    <a:pt x="2795" y="433"/>
                  </a:lnTo>
                  <a:lnTo>
                    <a:pt x="2795" y="822"/>
                  </a:lnTo>
                  <a:lnTo>
                    <a:pt x="3155" y="822"/>
                  </a:lnTo>
                  <a:lnTo>
                    <a:pt x="3155" y="1211"/>
                  </a:lnTo>
                  <a:lnTo>
                    <a:pt x="2795" y="1211"/>
                  </a:lnTo>
                  <a:lnTo>
                    <a:pt x="2795" y="1599"/>
                  </a:lnTo>
                  <a:lnTo>
                    <a:pt x="2435" y="1599"/>
                  </a:lnTo>
                  <a:lnTo>
                    <a:pt x="2435" y="1211"/>
                  </a:lnTo>
                  <a:lnTo>
                    <a:pt x="2075" y="1211"/>
                  </a:lnTo>
                  <a:lnTo>
                    <a:pt x="2075" y="822"/>
                  </a:lnTo>
                  <a:lnTo>
                    <a:pt x="2435" y="82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 name="Google Shape;702;p43"/>
          <p:cNvSpPr/>
          <p:nvPr/>
        </p:nvSpPr>
        <p:spPr>
          <a:xfrm>
            <a:off x="770594" y="3861223"/>
            <a:ext cx="184529" cy="317218"/>
          </a:xfrm>
          <a:custGeom>
            <a:avLst/>
            <a:gdLst/>
            <a:ahLst/>
            <a:cxnLst/>
            <a:rect l="l" t="t" r="r" b="b"/>
            <a:pathLst>
              <a:path w="3184" h="5474" extrusionOk="0">
                <a:moveTo>
                  <a:pt x="390" y="1859"/>
                </a:moveTo>
                <a:lnTo>
                  <a:pt x="620" y="1859"/>
                </a:lnTo>
                <a:lnTo>
                  <a:pt x="620" y="1210"/>
                </a:lnTo>
                <a:lnTo>
                  <a:pt x="2564" y="1210"/>
                </a:lnTo>
                <a:lnTo>
                  <a:pt x="2564" y="1859"/>
                </a:lnTo>
                <a:lnTo>
                  <a:pt x="2795" y="1859"/>
                </a:lnTo>
                <a:cubicBezTo>
                  <a:pt x="3011" y="1859"/>
                  <a:pt x="3184" y="2046"/>
                  <a:pt x="3184" y="2291"/>
                </a:cubicBezTo>
                <a:lnTo>
                  <a:pt x="3184" y="5041"/>
                </a:lnTo>
                <a:cubicBezTo>
                  <a:pt x="3184" y="5272"/>
                  <a:pt x="3011" y="5473"/>
                  <a:pt x="2795" y="5473"/>
                </a:cubicBezTo>
                <a:lnTo>
                  <a:pt x="390" y="5473"/>
                </a:lnTo>
                <a:cubicBezTo>
                  <a:pt x="174" y="5473"/>
                  <a:pt x="1" y="5272"/>
                  <a:pt x="1" y="5041"/>
                </a:cubicBezTo>
                <a:lnTo>
                  <a:pt x="1" y="2291"/>
                </a:lnTo>
                <a:cubicBezTo>
                  <a:pt x="1" y="2046"/>
                  <a:pt x="174" y="1859"/>
                  <a:pt x="390" y="1859"/>
                </a:cubicBezTo>
                <a:close/>
                <a:moveTo>
                  <a:pt x="678" y="2593"/>
                </a:moveTo>
                <a:cubicBezTo>
                  <a:pt x="577" y="2593"/>
                  <a:pt x="490" y="2679"/>
                  <a:pt x="490" y="2795"/>
                </a:cubicBezTo>
                <a:lnTo>
                  <a:pt x="490" y="3025"/>
                </a:lnTo>
                <a:cubicBezTo>
                  <a:pt x="490" y="3140"/>
                  <a:pt x="577" y="3227"/>
                  <a:pt x="678" y="3227"/>
                </a:cubicBezTo>
                <a:lnTo>
                  <a:pt x="678" y="3227"/>
                </a:lnTo>
                <a:cubicBezTo>
                  <a:pt x="778" y="3227"/>
                  <a:pt x="850" y="3140"/>
                  <a:pt x="850" y="3025"/>
                </a:cubicBezTo>
                <a:lnTo>
                  <a:pt x="850" y="2795"/>
                </a:lnTo>
                <a:cubicBezTo>
                  <a:pt x="850" y="2679"/>
                  <a:pt x="778" y="2593"/>
                  <a:pt x="678" y="2593"/>
                </a:cubicBezTo>
                <a:close/>
                <a:moveTo>
                  <a:pt x="678" y="3515"/>
                </a:moveTo>
                <a:cubicBezTo>
                  <a:pt x="577" y="3515"/>
                  <a:pt x="490" y="3601"/>
                  <a:pt x="490" y="3716"/>
                </a:cubicBezTo>
                <a:lnTo>
                  <a:pt x="490" y="4480"/>
                </a:lnTo>
                <a:cubicBezTo>
                  <a:pt x="490" y="4595"/>
                  <a:pt x="577" y="4681"/>
                  <a:pt x="678" y="4681"/>
                </a:cubicBezTo>
                <a:lnTo>
                  <a:pt x="678" y="4681"/>
                </a:lnTo>
                <a:cubicBezTo>
                  <a:pt x="778" y="4681"/>
                  <a:pt x="850" y="4595"/>
                  <a:pt x="850" y="4480"/>
                </a:cubicBezTo>
                <a:lnTo>
                  <a:pt x="850" y="3716"/>
                </a:lnTo>
                <a:cubicBezTo>
                  <a:pt x="850" y="3601"/>
                  <a:pt x="778" y="3515"/>
                  <a:pt x="678" y="3515"/>
                </a:cubicBezTo>
                <a:close/>
                <a:moveTo>
                  <a:pt x="490" y="822"/>
                </a:moveTo>
                <a:lnTo>
                  <a:pt x="2694" y="822"/>
                </a:lnTo>
                <a:cubicBezTo>
                  <a:pt x="2809" y="822"/>
                  <a:pt x="2895" y="735"/>
                  <a:pt x="2895" y="620"/>
                </a:cubicBezTo>
                <a:lnTo>
                  <a:pt x="2895" y="217"/>
                </a:lnTo>
                <a:cubicBezTo>
                  <a:pt x="2895" y="87"/>
                  <a:pt x="2795" y="1"/>
                  <a:pt x="2694" y="1"/>
                </a:cubicBezTo>
                <a:lnTo>
                  <a:pt x="490" y="1"/>
                </a:lnTo>
                <a:cubicBezTo>
                  <a:pt x="375" y="1"/>
                  <a:pt x="289" y="87"/>
                  <a:pt x="289" y="217"/>
                </a:cubicBezTo>
                <a:lnTo>
                  <a:pt x="289" y="620"/>
                </a:lnTo>
                <a:cubicBezTo>
                  <a:pt x="289" y="735"/>
                  <a:pt x="375" y="822"/>
                  <a:pt x="490" y="8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3"/>
          <p:cNvSpPr/>
          <p:nvPr/>
        </p:nvSpPr>
        <p:spPr>
          <a:xfrm>
            <a:off x="708854" y="2659362"/>
            <a:ext cx="308031" cy="317218"/>
          </a:xfrm>
          <a:custGeom>
            <a:avLst/>
            <a:gdLst/>
            <a:ahLst/>
            <a:cxnLst/>
            <a:rect l="l" t="t" r="r" b="b"/>
            <a:pathLst>
              <a:path w="5315" h="5474" extrusionOk="0">
                <a:moveTo>
                  <a:pt x="619" y="1254"/>
                </a:moveTo>
                <a:lnTo>
                  <a:pt x="4695" y="1254"/>
                </a:lnTo>
                <a:cubicBezTo>
                  <a:pt x="5041" y="1254"/>
                  <a:pt x="5314" y="1556"/>
                  <a:pt x="5314" y="1945"/>
                </a:cubicBezTo>
                <a:lnTo>
                  <a:pt x="5314" y="4782"/>
                </a:lnTo>
                <a:cubicBezTo>
                  <a:pt x="5314" y="5157"/>
                  <a:pt x="5041" y="5473"/>
                  <a:pt x="4695" y="5473"/>
                </a:cubicBezTo>
                <a:lnTo>
                  <a:pt x="619" y="5473"/>
                </a:lnTo>
                <a:cubicBezTo>
                  <a:pt x="274" y="5473"/>
                  <a:pt x="0" y="5157"/>
                  <a:pt x="0" y="4782"/>
                </a:cubicBezTo>
                <a:lnTo>
                  <a:pt x="0" y="1945"/>
                </a:lnTo>
                <a:cubicBezTo>
                  <a:pt x="0" y="1556"/>
                  <a:pt x="274" y="1254"/>
                  <a:pt x="619" y="1254"/>
                </a:cubicBezTo>
                <a:close/>
                <a:moveTo>
                  <a:pt x="2362" y="2334"/>
                </a:moveTo>
                <a:cubicBezTo>
                  <a:pt x="2333" y="2334"/>
                  <a:pt x="2304" y="2363"/>
                  <a:pt x="2304" y="2406"/>
                </a:cubicBezTo>
                <a:lnTo>
                  <a:pt x="2304" y="2939"/>
                </a:lnTo>
                <a:lnTo>
                  <a:pt x="1815" y="2939"/>
                </a:lnTo>
                <a:cubicBezTo>
                  <a:pt x="1771" y="2939"/>
                  <a:pt x="1743" y="2968"/>
                  <a:pt x="1743" y="2996"/>
                </a:cubicBezTo>
                <a:lnTo>
                  <a:pt x="1743" y="3644"/>
                </a:lnTo>
                <a:cubicBezTo>
                  <a:pt x="1743" y="3673"/>
                  <a:pt x="1771" y="3702"/>
                  <a:pt x="1815" y="3702"/>
                </a:cubicBezTo>
                <a:lnTo>
                  <a:pt x="2304" y="3702"/>
                </a:lnTo>
                <a:lnTo>
                  <a:pt x="2304" y="4235"/>
                </a:lnTo>
                <a:cubicBezTo>
                  <a:pt x="2304" y="4278"/>
                  <a:pt x="2333" y="4307"/>
                  <a:pt x="2362" y="4307"/>
                </a:cubicBezTo>
                <a:lnTo>
                  <a:pt x="2952" y="4307"/>
                </a:lnTo>
                <a:cubicBezTo>
                  <a:pt x="2981" y="4307"/>
                  <a:pt x="3010" y="4278"/>
                  <a:pt x="3010" y="4235"/>
                </a:cubicBezTo>
                <a:lnTo>
                  <a:pt x="3010" y="3702"/>
                </a:lnTo>
                <a:lnTo>
                  <a:pt x="3500" y="3702"/>
                </a:lnTo>
                <a:cubicBezTo>
                  <a:pt x="3529" y="3702"/>
                  <a:pt x="3557" y="3673"/>
                  <a:pt x="3557" y="3644"/>
                </a:cubicBezTo>
                <a:lnTo>
                  <a:pt x="3557" y="2996"/>
                </a:lnTo>
                <a:cubicBezTo>
                  <a:pt x="3557" y="2968"/>
                  <a:pt x="3529" y="2939"/>
                  <a:pt x="3500" y="2939"/>
                </a:cubicBezTo>
                <a:lnTo>
                  <a:pt x="3010" y="2939"/>
                </a:lnTo>
                <a:lnTo>
                  <a:pt x="3010" y="2406"/>
                </a:lnTo>
                <a:cubicBezTo>
                  <a:pt x="3010" y="2363"/>
                  <a:pt x="2981" y="2334"/>
                  <a:pt x="2952" y="2334"/>
                </a:cubicBezTo>
                <a:close/>
                <a:moveTo>
                  <a:pt x="4018" y="922"/>
                </a:moveTo>
                <a:lnTo>
                  <a:pt x="4018" y="663"/>
                </a:lnTo>
                <a:cubicBezTo>
                  <a:pt x="4018" y="303"/>
                  <a:pt x="3745" y="1"/>
                  <a:pt x="3413" y="1"/>
                </a:cubicBezTo>
                <a:lnTo>
                  <a:pt x="1901" y="1"/>
                </a:lnTo>
                <a:cubicBezTo>
                  <a:pt x="1570" y="1"/>
                  <a:pt x="1296" y="303"/>
                  <a:pt x="1296" y="663"/>
                </a:cubicBezTo>
                <a:lnTo>
                  <a:pt x="1296" y="922"/>
                </a:lnTo>
                <a:lnTo>
                  <a:pt x="1800" y="922"/>
                </a:lnTo>
                <a:lnTo>
                  <a:pt x="1800" y="678"/>
                </a:lnTo>
                <a:lnTo>
                  <a:pt x="1800" y="663"/>
                </a:lnTo>
                <a:cubicBezTo>
                  <a:pt x="1800" y="591"/>
                  <a:pt x="1843" y="534"/>
                  <a:pt x="1901" y="534"/>
                </a:cubicBezTo>
                <a:lnTo>
                  <a:pt x="3413" y="534"/>
                </a:lnTo>
                <a:cubicBezTo>
                  <a:pt x="3471" y="534"/>
                  <a:pt x="3514" y="591"/>
                  <a:pt x="3514" y="663"/>
                </a:cubicBezTo>
                <a:lnTo>
                  <a:pt x="3514" y="678"/>
                </a:lnTo>
                <a:lnTo>
                  <a:pt x="3514" y="92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44"/>
          <p:cNvSpPr txBox="1">
            <a:spLocks noGrp="1"/>
          </p:cNvSpPr>
          <p:nvPr>
            <p:ph type="title"/>
          </p:nvPr>
        </p:nvSpPr>
        <p:spPr>
          <a:xfrm>
            <a:off x="5208750" y="2223850"/>
            <a:ext cx="2399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 You!</a:t>
            </a:r>
            <a:endParaRPr/>
          </a:p>
        </p:txBody>
      </p:sp>
      <p:grpSp>
        <p:nvGrpSpPr>
          <p:cNvPr id="709" name="Google Shape;709;p44"/>
          <p:cNvGrpSpPr/>
          <p:nvPr/>
        </p:nvGrpSpPr>
        <p:grpSpPr>
          <a:xfrm>
            <a:off x="311698" y="1294451"/>
            <a:ext cx="4228815" cy="3849051"/>
            <a:chOff x="176425" y="635025"/>
            <a:chExt cx="5601080" cy="5245368"/>
          </a:xfrm>
        </p:grpSpPr>
        <p:sp>
          <p:nvSpPr>
            <p:cNvPr id="710" name="Google Shape;710;p44"/>
            <p:cNvSpPr/>
            <p:nvPr/>
          </p:nvSpPr>
          <p:spPr>
            <a:xfrm>
              <a:off x="176425" y="635025"/>
              <a:ext cx="5601080" cy="5245368"/>
            </a:xfrm>
            <a:custGeom>
              <a:avLst/>
              <a:gdLst/>
              <a:ahLst/>
              <a:cxnLst/>
              <a:rect l="l" t="t" r="r" b="b"/>
              <a:pathLst>
                <a:path w="65866" h="61683" extrusionOk="0">
                  <a:moveTo>
                    <a:pt x="58447" y="5148"/>
                  </a:moveTo>
                  <a:cubicBezTo>
                    <a:pt x="61149" y="5148"/>
                    <a:pt x="63660" y="7364"/>
                    <a:pt x="63507" y="10460"/>
                  </a:cubicBezTo>
                  <a:cubicBezTo>
                    <a:pt x="63391" y="12865"/>
                    <a:pt x="61593" y="14849"/>
                    <a:pt x="59211" y="15200"/>
                  </a:cubicBezTo>
                  <a:lnTo>
                    <a:pt x="59305" y="13308"/>
                  </a:lnTo>
                  <a:lnTo>
                    <a:pt x="57343" y="13215"/>
                  </a:lnTo>
                  <a:lnTo>
                    <a:pt x="57250" y="15083"/>
                  </a:lnTo>
                  <a:cubicBezTo>
                    <a:pt x="53117" y="14056"/>
                    <a:pt x="52043" y="8686"/>
                    <a:pt x="55476" y="6141"/>
                  </a:cubicBezTo>
                  <a:cubicBezTo>
                    <a:pt x="56407" y="5456"/>
                    <a:pt x="57441" y="5148"/>
                    <a:pt x="58447" y="5148"/>
                  </a:cubicBezTo>
                  <a:close/>
                  <a:moveTo>
                    <a:pt x="5440" y="0"/>
                  </a:moveTo>
                  <a:lnTo>
                    <a:pt x="5440" y="957"/>
                  </a:lnTo>
                  <a:lnTo>
                    <a:pt x="1775" y="957"/>
                  </a:lnTo>
                  <a:cubicBezTo>
                    <a:pt x="1705" y="957"/>
                    <a:pt x="1611" y="981"/>
                    <a:pt x="1541" y="1004"/>
                  </a:cubicBezTo>
                  <a:cubicBezTo>
                    <a:pt x="654" y="1144"/>
                    <a:pt x="0" y="1938"/>
                    <a:pt x="47" y="2825"/>
                  </a:cubicBezTo>
                  <a:lnTo>
                    <a:pt x="47" y="17558"/>
                  </a:lnTo>
                  <a:cubicBezTo>
                    <a:pt x="47" y="25987"/>
                    <a:pt x="2312" y="34812"/>
                    <a:pt x="8242" y="41069"/>
                  </a:cubicBezTo>
                  <a:cubicBezTo>
                    <a:pt x="10881" y="43825"/>
                    <a:pt x="14219" y="45832"/>
                    <a:pt x="17978" y="46533"/>
                  </a:cubicBezTo>
                  <a:cubicBezTo>
                    <a:pt x="19076" y="50596"/>
                    <a:pt x="21014" y="54565"/>
                    <a:pt x="24726" y="57577"/>
                  </a:cubicBezTo>
                  <a:cubicBezTo>
                    <a:pt x="27986" y="60224"/>
                    <a:pt x="32695" y="61683"/>
                    <a:pt x="37355" y="61683"/>
                  </a:cubicBezTo>
                  <a:cubicBezTo>
                    <a:pt x="40340" y="61683"/>
                    <a:pt x="43304" y="61085"/>
                    <a:pt x="45856" y="59818"/>
                  </a:cubicBezTo>
                  <a:cubicBezTo>
                    <a:pt x="52113" y="56713"/>
                    <a:pt x="55149" y="50922"/>
                    <a:pt x="56876" y="45576"/>
                  </a:cubicBezTo>
                  <a:cubicBezTo>
                    <a:pt x="57647" y="43147"/>
                    <a:pt x="58231" y="40673"/>
                    <a:pt x="58581" y="38128"/>
                  </a:cubicBezTo>
                  <a:cubicBezTo>
                    <a:pt x="58814" y="36820"/>
                    <a:pt x="58931" y="35489"/>
                    <a:pt x="58978" y="34158"/>
                  </a:cubicBezTo>
                  <a:lnTo>
                    <a:pt x="58978" y="33972"/>
                  </a:lnTo>
                  <a:cubicBezTo>
                    <a:pt x="59001" y="33505"/>
                    <a:pt x="58721" y="33084"/>
                    <a:pt x="58301" y="32874"/>
                  </a:cubicBezTo>
                  <a:lnTo>
                    <a:pt x="59071" y="17488"/>
                  </a:lnTo>
                  <a:cubicBezTo>
                    <a:pt x="62924" y="17161"/>
                    <a:pt x="65866" y="13916"/>
                    <a:pt x="65795" y="10063"/>
                  </a:cubicBezTo>
                  <a:cubicBezTo>
                    <a:pt x="65725" y="6187"/>
                    <a:pt x="62690" y="3035"/>
                    <a:pt x="58838" y="2848"/>
                  </a:cubicBezTo>
                  <a:lnTo>
                    <a:pt x="58838" y="2872"/>
                  </a:lnTo>
                  <a:cubicBezTo>
                    <a:pt x="58704" y="2865"/>
                    <a:pt x="58570" y="2861"/>
                    <a:pt x="58438" y="2861"/>
                  </a:cubicBezTo>
                  <a:cubicBezTo>
                    <a:pt x="54755" y="2861"/>
                    <a:pt x="51608" y="5643"/>
                    <a:pt x="51180" y="9339"/>
                  </a:cubicBezTo>
                  <a:cubicBezTo>
                    <a:pt x="50736" y="13168"/>
                    <a:pt x="53328" y="16717"/>
                    <a:pt x="57133" y="17418"/>
                  </a:cubicBezTo>
                  <a:lnTo>
                    <a:pt x="56339" y="32804"/>
                  </a:lnTo>
                  <a:cubicBezTo>
                    <a:pt x="55849" y="32944"/>
                    <a:pt x="55499" y="33388"/>
                    <a:pt x="55476" y="33902"/>
                  </a:cubicBezTo>
                  <a:cubicBezTo>
                    <a:pt x="55452" y="34789"/>
                    <a:pt x="55359" y="35676"/>
                    <a:pt x="55265" y="36540"/>
                  </a:cubicBezTo>
                  <a:cubicBezTo>
                    <a:pt x="55149" y="37497"/>
                    <a:pt x="55009" y="38454"/>
                    <a:pt x="54845" y="39412"/>
                  </a:cubicBezTo>
                  <a:cubicBezTo>
                    <a:pt x="54798" y="39692"/>
                    <a:pt x="54752" y="39949"/>
                    <a:pt x="54682" y="40229"/>
                  </a:cubicBezTo>
                  <a:cubicBezTo>
                    <a:pt x="54682" y="40252"/>
                    <a:pt x="54682" y="40299"/>
                    <a:pt x="54682" y="40299"/>
                  </a:cubicBezTo>
                  <a:lnTo>
                    <a:pt x="54682" y="40346"/>
                  </a:lnTo>
                  <a:cubicBezTo>
                    <a:pt x="54635" y="40509"/>
                    <a:pt x="54612" y="40673"/>
                    <a:pt x="54565" y="40813"/>
                  </a:cubicBezTo>
                  <a:cubicBezTo>
                    <a:pt x="54448" y="41420"/>
                    <a:pt x="54285" y="42027"/>
                    <a:pt x="54145" y="42634"/>
                  </a:cubicBezTo>
                  <a:cubicBezTo>
                    <a:pt x="53468" y="45295"/>
                    <a:pt x="52464" y="47864"/>
                    <a:pt x="51156" y="50292"/>
                  </a:cubicBezTo>
                  <a:cubicBezTo>
                    <a:pt x="51109" y="50409"/>
                    <a:pt x="51039" y="50525"/>
                    <a:pt x="50969" y="50666"/>
                  </a:cubicBezTo>
                  <a:cubicBezTo>
                    <a:pt x="50972" y="50658"/>
                    <a:pt x="50972" y="50654"/>
                    <a:pt x="50971" y="50654"/>
                  </a:cubicBezTo>
                  <a:lnTo>
                    <a:pt x="50971" y="50654"/>
                  </a:lnTo>
                  <a:cubicBezTo>
                    <a:pt x="50958" y="50654"/>
                    <a:pt x="50824" y="50883"/>
                    <a:pt x="50783" y="50946"/>
                  </a:cubicBezTo>
                  <a:cubicBezTo>
                    <a:pt x="50596" y="51273"/>
                    <a:pt x="50386" y="51576"/>
                    <a:pt x="50176" y="51903"/>
                  </a:cubicBezTo>
                  <a:cubicBezTo>
                    <a:pt x="49779" y="52487"/>
                    <a:pt x="49335" y="53047"/>
                    <a:pt x="48868" y="53631"/>
                  </a:cubicBezTo>
                  <a:cubicBezTo>
                    <a:pt x="48658" y="53888"/>
                    <a:pt x="48424" y="54144"/>
                    <a:pt x="48191" y="54401"/>
                  </a:cubicBezTo>
                  <a:cubicBezTo>
                    <a:pt x="48074" y="54518"/>
                    <a:pt x="47981" y="54635"/>
                    <a:pt x="47864" y="54752"/>
                  </a:cubicBezTo>
                  <a:lnTo>
                    <a:pt x="47631" y="54985"/>
                  </a:lnTo>
                  <a:lnTo>
                    <a:pt x="47514" y="55078"/>
                  </a:lnTo>
                  <a:cubicBezTo>
                    <a:pt x="47000" y="55545"/>
                    <a:pt x="46463" y="55989"/>
                    <a:pt x="45903" y="56386"/>
                  </a:cubicBezTo>
                  <a:cubicBezTo>
                    <a:pt x="45599" y="56596"/>
                    <a:pt x="45319" y="56783"/>
                    <a:pt x="45016" y="56970"/>
                  </a:cubicBezTo>
                  <a:cubicBezTo>
                    <a:pt x="44876" y="57063"/>
                    <a:pt x="44735" y="57156"/>
                    <a:pt x="44595" y="57226"/>
                  </a:cubicBezTo>
                  <a:cubicBezTo>
                    <a:pt x="44683" y="57172"/>
                    <a:pt x="44717" y="57150"/>
                    <a:pt x="44715" y="57150"/>
                  </a:cubicBezTo>
                  <a:lnTo>
                    <a:pt x="44715" y="57150"/>
                  </a:lnTo>
                  <a:cubicBezTo>
                    <a:pt x="44711" y="57150"/>
                    <a:pt x="44334" y="57377"/>
                    <a:pt x="44245" y="57413"/>
                  </a:cubicBezTo>
                  <a:cubicBezTo>
                    <a:pt x="43568" y="57763"/>
                    <a:pt x="42844" y="58067"/>
                    <a:pt x="42097" y="58300"/>
                  </a:cubicBezTo>
                  <a:lnTo>
                    <a:pt x="41864" y="58370"/>
                  </a:lnTo>
                  <a:lnTo>
                    <a:pt x="41840" y="58370"/>
                  </a:lnTo>
                  <a:cubicBezTo>
                    <a:pt x="41677" y="58417"/>
                    <a:pt x="41490" y="58464"/>
                    <a:pt x="41303" y="58511"/>
                  </a:cubicBezTo>
                  <a:cubicBezTo>
                    <a:pt x="40883" y="58627"/>
                    <a:pt x="40463" y="58697"/>
                    <a:pt x="40019" y="58791"/>
                  </a:cubicBezTo>
                  <a:cubicBezTo>
                    <a:pt x="39575" y="58861"/>
                    <a:pt x="39202" y="58884"/>
                    <a:pt x="38782" y="58931"/>
                  </a:cubicBezTo>
                  <a:lnTo>
                    <a:pt x="38525" y="58931"/>
                  </a:lnTo>
                  <a:cubicBezTo>
                    <a:pt x="38245" y="58931"/>
                    <a:pt x="37964" y="58954"/>
                    <a:pt x="37708" y="58978"/>
                  </a:cubicBezTo>
                  <a:cubicBezTo>
                    <a:pt x="36727" y="58978"/>
                    <a:pt x="35770" y="58931"/>
                    <a:pt x="34812" y="58814"/>
                  </a:cubicBezTo>
                  <a:lnTo>
                    <a:pt x="34789" y="58814"/>
                  </a:lnTo>
                  <a:lnTo>
                    <a:pt x="34532" y="58791"/>
                  </a:lnTo>
                  <a:cubicBezTo>
                    <a:pt x="34322" y="58744"/>
                    <a:pt x="34135" y="58721"/>
                    <a:pt x="33925" y="58674"/>
                  </a:cubicBezTo>
                  <a:cubicBezTo>
                    <a:pt x="33458" y="58604"/>
                    <a:pt x="32991" y="58487"/>
                    <a:pt x="32524" y="58370"/>
                  </a:cubicBezTo>
                  <a:cubicBezTo>
                    <a:pt x="32151" y="58277"/>
                    <a:pt x="31801" y="58160"/>
                    <a:pt x="31427" y="58044"/>
                  </a:cubicBezTo>
                  <a:lnTo>
                    <a:pt x="31404" y="58044"/>
                  </a:lnTo>
                  <a:lnTo>
                    <a:pt x="31170" y="57950"/>
                  </a:lnTo>
                  <a:cubicBezTo>
                    <a:pt x="30937" y="57880"/>
                    <a:pt x="30727" y="57787"/>
                    <a:pt x="30493" y="57693"/>
                  </a:cubicBezTo>
                  <a:cubicBezTo>
                    <a:pt x="30166" y="57553"/>
                    <a:pt x="29863" y="57390"/>
                    <a:pt x="29559" y="57226"/>
                  </a:cubicBezTo>
                  <a:cubicBezTo>
                    <a:pt x="29372" y="57156"/>
                    <a:pt x="29209" y="57063"/>
                    <a:pt x="29045" y="56970"/>
                  </a:cubicBezTo>
                  <a:cubicBezTo>
                    <a:pt x="28964" y="56929"/>
                    <a:pt x="28619" y="56695"/>
                    <a:pt x="28606" y="56695"/>
                  </a:cubicBezTo>
                  <a:cubicBezTo>
                    <a:pt x="28604" y="56695"/>
                    <a:pt x="28610" y="56700"/>
                    <a:pt x="28625" y="56713"/>
                  </a:cubicBezTo>
                  <a:cubicBezTo>
                    <a:pt x="28041" y="56339"/>
                    <a:pt x="27481" y="55919"/>
                    <a:pt x="26967" y="55475"/>
                  </a:cubicBezTo>
                  <a:cubicBezTo>
                    <a:pt x="26711" y="55265"/>
                    <a:pt x="26477" y="55032"/>
                    <a:pt x="26244" y="54822"/>
                  </a:cubicBezTo>
                  <a:cubicBezTo>
                    <a:pt x="26186" y="54764"/>
                    <a:pt x="25968" y="54530"/>
                    <a:pt x="25961" y="54530"/>
                  </a:cubicBezTo>
                  <a:lnTo>
                    <a:pt x="25961" y="54530"/>
                  </a:lnTo>
                  <a:cubicBezTo>
                    <a:pt x="25959" y="54530"/>
                    <a:pt x="25967" y="54540"/>
                    <a:pt x="25987" y="54565"/>
                  </a:cubicBezTo>
                  <a:cubicBezTo>
                    <a:pt x="25870" y="54425"/>
                    <a:pt x="25753" y="54308"/>
                    <a:pt x="25637" y="54168"/>
                  </a:cubicBezTo>
                  <a:cubicBezTo>
                    <a:pt x="24726" y="53117"/>
                    <a:pt x="23932" y="51950"/>
                    <a:pt x="23255" y="50712"/>
                  </a:cubicBezTo>
                  <a:cubicBezTo>
                    <a:pt x="23255" y="50689"/>
                    <a:pt x="23232" y="50666"/>
                    <a:pt x="23232" y="50642"/>
                  </a:cubicBezTo>
                  <a:lnTo>
                    <a:pt x="23162" y="50525"/>
                  </a:lnTo>
                  <a:cubicBezTo>
                    <a:pt x="23115" y="50385"/>
                    <a:pt x="23045" y="50245"/>
                    <a:pt x="22975" y="50105"/>
                  </a:cubicBezTo>
                  <a:cubicBezTo>
                    <a:pt x="22811" y="49778"/>
                    <a:pt x="22671" y="49451"/>
                    <a:pt x="22531" y="49125"/>
                  </a:cubicBezTo>
                  <a:cubicBezTo>
                    <a:pt x="22251" y="48494"/>
                    <a:pt x="22018" y="47840"/>
                    <a:pt x="21808" y="47210"/>
                  </a:cubicBezTo>
                  <a:cubicBezTo>
                    <a:pt x="21761" y="47047"/>
                    <a:pt x="21714" y="46907"/>
                    <a:pt x="21667" y="46766"/>
                  </a:cubicBezTo>
                  <a:cubicBezTo>
                    <a:pt x="24843" y="46510"/>
                    <a:pt x="27878" y="45342"/>
                    <a:pt x="30400" y="43404"/>
                  </a:cubicBezTo>
                  <a:cubicBezTo>
                    <a:pt x="38011" y="37637"/>
                    <a:pt x="41210" y="27528"/>
                    <a:pt x="41257" y="18282"/>
                  </a:cubicBezTo>
                  <a:cubicBezTo>
                    <a:pt x="41280" y="13145"/>
                    <a:pt x="41257" y="7985"/>
                    <a:pt x="41257" y="2848"/>
                  </a:cubicBezTo>
                  <a:cubicBezTo>
                    <a:pt x="41280" y="1821"/>
                    <a:pt x="40463" y="981"/>
                    <a:pt x="39435" y="981"/>
                  </a:cubicBezTo>
                  <a:lnTo>
                    <a:pt x="35676" y="981"/>
                  </a:lnTo>
                  <a:lnTo>
                    <a:pt x="35676" y="0"/>
                  </a:lnTo>
                  <a:lnTo>
                    <a:pt x="30750" y="0"/>
                  </a:lnTo>
                  <a:cubicBezTo>
                    <a:pt x="30260" y="0"/>
                    <a:pt x="29863" y="420"/>
                    <a:pt x="29863" y="911"/>
                  </a:cubicBezTo>
                  <a:lnTo>
                    <a:pt x="29863" y="2732"/>
                  </a:lnTo>
                  <a:cubicBezTo>
                    <a:pt x="29863" y="3222"/>
                    <a:pt x="30260" y="3619"/>
                    <a:pt x="30750" y="3619"/>
                  </a:cubicBezTo>
                  <a:lnTo>
                    <a:pt x="35676" y="3619"/>
                  </a:lnTo>
                  <a:lnTo>
                    <a:pt x="35676" y="2778"/>
                  </a:lnTo>
                  <a:lnTo>
                    <a:pt x="37381" y="2778"/>
                  </a:lnTo>
                  <a:lnTo>
                    <a:pt x="37381" y="2848"/>
                  </a:lnTo>
                  <a:lnTo>
                    <a:pt x="37381" y="16951"/>
                  </a:lnTo>
                  <a:cubicBezTo>
                    <a:pt x="37381" y="24376"/>
                    <a:pt x="35863" y="32150"/>
                    <a:pt x="30750" y="37847"/>
                  </a:cubicBezTo>
                  <a:cubicBezTo>
                    <a:pt x="28438" y="40439"/>
                    <a:pt x="25356" y="42564"/>
                    <a:pt x="21808" y="42891"/>
                  </a:cubicBezTo>
                  <a:cubicBezTo>
                    <a:pt x="21441" y="42928"/>
                    <a:pt x="21076" y="42945"/>
                    <a:pt x="20712" y="42945"/>
                  </a:cubicBezTo>
                  <a:cubicBezTo>
                    <a:pt x="17624" y="42945"/>
                    <a:pt x="14670" y="41648"/>
                    <a:pt x="12351" y="39622"/>
                  </a:cubicBezTo>
                  <a:cubicBezTo>
                    <a:pt x="6258" y="34322"/>
                    <a:pt x="3923" y="25846"/>
                    <a:pt x="3923" y="18048"/>
                  </a:cubicBezTo>
                  <a:lnTo>
                    <a:pt x="3923" y="2872"/>
                  </a:lnTo>
                  <a:cubicBezTo>
                    <a:pt x="3923" y="2848"/>
                    <a:pt x="3923" y="2802"/>
                    <a:pt x="3923" y="2778"/>
                  </a:cubicBezTo>
                  <a:lnTo>
                    <a:pt x="5440" y="2778"/>
                  </a:lnTo>
                  <a:lnTo>
                    <a:pt x="5440" y="3619"/>
                  </a:lnTo>
                  <a:lnTo>
                    <a:pt x="10367" y="3619"/>
                  </a:lnTo>
                  <a:cubicBezTo>
                    <a:pt x="10881" y="3619"/>
                    <a:pt x="11254" y="3222"/>
                    <a:pt x="11254" y="2732"/>
                  </a:cubicBezTo>
                  <a:lnTo>
                    <a:pt x="11254" y="887"/>
                  </a:lnTo>
                  <a:cubicBezTo>
                    <a:pt x="11254" y="397"/>
                    <a:pt x="10857" y="0"/>
                    <a:pt x="10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4"/>
            <p:cNvSpPr/>
            <p:nvPr/>
          </p:nvSpPr>
          <p:spPr>
            <a:xfrm>
              <a:off x="4660198" y="1124902"/>
              <a:ext cx="882071" cy="752999"/>
            </a:xfrm>
            <a:custGeom>
              <a:avLst/>
              <a:gdLst/>
              <a:ahLst/>
              <a:cxnLst/>
              <a:rect l="l" t="t" r="r" b="b"/>
              <a:pathLst>
                <a:path w="4067" h="3472" extrusionOk="0">
                  <a:moveTo>
                    <a:pt x="2300" y="1"/>
                  </a:moveTo>
                  <a:cubicBezTo>
                    <a:pt x="813" y="1"/>
                    <a:pt x="0" y="1775"/>
                    <a:pt x="1008" y="2898"/>
                  </a:cubicBezTo>
                  <a:cubicBezTo>
                    <a:pt x="1371" y="3293"/>
                    <a:pt x="1835" y="3471"/>
                    <a:pt x="2288" y="3471"/>
                  </a:cubicBezTo>
                  <a:cubicBezTo>
                    <a:pt x="3148" y="3471"/>
                    <a:pt x="3974" y="2833"/>
                    <a:pt x="4020" y="1824"/>
                  </a:cubicBezTo>
                  <a:cubicBezTo>
                    <a:pt x="4067" y="867"/>
                    <a:pt x="3343" y="50"/>
                    <a:pt x="2386" y="3"/>
                  </a:cubicBezTo>
                  <a:cubicBezTo>
                    <a:pt x="2357" y="2"/>
                    <a:pt x="2328" y="1"/>
                    <a:pt x="23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4"/>
            <p:cNvSpPr/>
            <p:nvPr/>
          </p:nvSpPr>
          <p:spPr>
            <a:xfrm>
              <a:off x="4892370" y="1296375"/>
              <a:ext cx="461828" cy="394228"/>
            </a:xfrm>
            <a:custGeom>
              <a:avLst/>
              <a:gdLst/>
              <a:ahLst/>
              <a:cxnLst/>
              <a:rect l="l" t="t" r="r" b="b"/>
              <a:pathLst>
                <a:path w="4067" h="3472" extrusionOk="0">
                  <a:moveTo>
                    <a:pt x="2300" y="1"/>
                  </a:moveTo>
                  <a:cubicBezTo>
                    <a:pt x="813" y="1"/>
                    <a:pt x="0" y="1775"/>
                    <a:pt x="1008" y="2898"/>
                  </a:cubicBezTo>
                  <a:cubicBezTo>
                    <a:pt x="1371" y="3293"/>
                    <a:pt x="1835" y="3471"/>
                    <a:pt x="2288" y="3471"/>
                  </a:cubicBezTo>
                  <a:cubicBezTo>
                    <a:pt x="3148" y="3471"/>
                    <a:pt x="3974" y="2833"/>
                    <a:pt x="4020" y="1824"/>
                  </a:cubicBezTo>
                  <a:cubicBezTo>
                    <a:pt x="4067" y="867"/>
                    <a:pt x="3343" y="50"/>
                    <a:pt x="2386" y="3"/>
                  </a:cubicBezTo>
                  <a:cubicBezTo>
                    <a:pt x="2357" y="2"/>
                    <a:pt x="2328" y="1"/>
                    <a:pt x="2300"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77"/>
        <p:cNvGrpSpPr/>
        <p:nvPr/>
      </p:nvGrpSpPr>
      <p:grpSpPr>
        <a:xfrm>
          <a:off x="0" y="0"/>
          <a:ext cx="0" cy="0"/>
          <a:chOff x="0" y="0"/>
          <a:chExt cx="0" cy="0"/>
        </a:xfrm>
      </p:grpSpPr>
      <p:pic>
        <p:nvPicPr>
          <p:cNvPr id="78" name="Google Shape;78;p16"/>
          <p:cNvPicPr preferRelativeResize="0"/>
          <p:nvPr/>
        </p:nvPicPr>
        <p:blipFill rotWithShape="1">
          <a:blip r:embed="rId3">
            <a:alphaModFix/>
          </a:blip>
          <a:srcRect b="13993"/>
          <a:stretch/>
        </p:blipFill>
        <p:spPr>
          <a:xfrm>
            <a:off x="0" y="0"/>
            <a:ext cx="9144000" cy="5240099"/>
          </a:xfrm>
          <a:prstGeom prst="rect">
            <a:avLst/>
          </a:prstGeom>
          <a:noFill/>
          <a:ln>
            <a:noFill/>
          </a:ln>
        </p:spPr>
      </p:pic>
      <p:sp>
        <p:nvSpPr>
          <p:cNvPr id="79" name="Google Shape;79;p16"/>
          <p:cNvSpPr/>
          <p:nvPr/>
        </p:nvSpPr>
        <p:spPr>
          <a:xfrm>
            <a:off x="-10725" y="0"/>
            <a:ext cx="9144000" cy="5240100"/>
          </a:xfrm>
          <a:prstGeom prst="rect">
            <a:avLst/>
          </a:prstGeom>
          <a:solidFill>
            <a:srgbClr val="FFFFFF">
              <a:alpha val="68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Fira Sans"/>
                <a:ea typeface="Fira Sans"/>
                <a:cs typeface="Fira Sans"/>
                <a:sym typeface="Fira Sans"/>
              </a:rPr>
              <a:t>Exploratory Analysis</a:t>
            </a:r>
            <a:endParaRPr b="1">
              <a:latin typeface="Fira Sans"/>
              <a:ea typeface="Fira Sans"/>
              <a:cs typeface="Fira Sans"/>
              <a:sym typeface="Fira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Overview</a:t>
            </a:r>
            <a:endParaRPr/>
          </a:p>
        </p:txBody>
      </p:sp>
      <p:sp>
        <p:nvSpPr>
          <p:cNvPr id="86" name="Google Shape;86;p17"/>
          <p:cNvSpPr/>
          <p:nvPr/>
        </p:nvSpPr>
        <p:spPr>
          <a:xfrm>
            <a:off x="2101691" y="1657220"/>
            <a:ext cx="1133034" cy="381725"/>
          </a:xfrm>
          <a:custGeom>
            <a:avLst/>
            <a:gdLst/>
            <a:ahLst/>
            <a:cxnLst/>
            <a:rect l="l" t="t" r="r" b="b"/>
            <a:pathLst>
              <a:path w="13532" h="4559" fill="none" extrusionOk="0">
                <a:moveTo>
                  <a:pt x="0" y="4558"/>
                </a:moveTo>
                <a:lnTo>
                  <a:pt x="4538" y="0"/>
                </a:lnTo>
                <a:lnTo>
                  <a:pt x="13532" y="0"/>
                </a:lnTo>
              </a:path>
            </a:pathLst>
          </a:custGeom>
          <a:noFill/>
          <a:ln w="6625" cap="flat" cmpd="sng">
            <a:solidFill>
              <a:srgbClr val="444040"/>
            </a:solidFill>
            <a:prstDash val="solid"/>
            <a:miter lim="203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7"/>
          <p:cNvSpPr/>
          <p:nvPr/>
        </p:nvSpPr>
        <p:spPr>
          <a:xfrm>
            <a:off x="915800" y="2231367"/>
            <a:ext cx="1545405" cy="1545405"/>
          </a:xfrm>
          <a:custGeom>
            <a:avLst/>
            <a:gdLst/>
            <a:ahLst/>
            <a:cxnLst/>
            <a:rect l="l" t="t" r="r" b="b"/>
            <a:pathLst>
              <a:path w="18457" h="18457" fill="none" extrusionOk="0">
                <a:moveTo>
                  <a:pt x="18457" y="9219"/>
                </a:moveTo>
                <a:cubicBezTo>
                  <a:pt x="18457" y="14326"/>
                  <a:pt x="14326" y="18457"/>
                  <a:pt x="9239" y="18457"/>
                </a:cubicBezTo>
                <a:cubicBezTo>
                  <a:pt x="4131" y="18457"/>
                  <a:pt x="1" y="14326"/>
                  <a:pt x="1" y="9219"/>
                </a:cubicBezTo>
                <a:cubicBezTo>
                  <a:pt x="1" y="4132"/>
                  <a:pt x="4131" y="1"/>
                  <a:pt x="9239" y="1"/>
                </a:cubicBezTo>
                <a:cubicBezTo>
                  <a:pt x="14326" y="1"/>
                  <a:pt x="18457" y="4132"/>
                  <a:pt x="18457" y="9219"/>
                </a:cubicBezTo>
                <a:close/>
              </a:path>
            </a:pathLst>
          </a:custGeom>
          <a:noFill/>
          <a:ln w="6625" cap="flat" cmpd="sng">
            <a:solidFill>
              <a:srgbClr val="6A6A69"/>
            </a:solidFill>
            <a:prstDash val="solid"/>
            <a:miter lim="203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7"/>
          <p:cNvSpPr/>
          <p:nvPr/>
        </p:nvSpPr>
        <p:spPr>
          <a:xfrm>
            <a:off x="1689313" y="3703450"/>
            <a:ext cx="780447" cy="405588"/>
          </a:xfrm>
          <a:custGeom>
            <a:avLst/>
            <a:gdLst/>
            <a:ahLst/>
            <a:cxnLst/>
            <a:rect l="l" t="t" r="r" b="b"/>
            <a:pathLst>
              <a:path w="9321" h="4844" extrusionOk="0">
                <a:moveTo>
                  <a:pt x="8344" y="1"/>
                </a:moveTo>
                <a:cubicBezTo>
                  <a:pt x="6146" y="2219"/>
                  <a:pt x="3134" y="3460"/>
                  <a:pt x="1" y="3460"/>
                </a:cubicBezTo>
                <a:lnTo>
                  <a:pt x="1" y="4844"/>
                </a:lnTo>
                <a:cubicBezTo>
                  <a:pt x="1140" y="4844"/>
                  <a:pt x="2300" y="4681"/>
                  <a:pt x="3419" y="4396"/>
                </a:cubicBezTo>
                <a:cubicBezTo>
                  <a:pt x="5658" y="3786"/>
                  <a:pt x="7693" y="2606"/>
                  <a:pt x="9320" y="978"/>
                </a:cubicBezTo>
                <a:close/>
              </a:path>
            </a:pathLst>
          </a:custGeom>
          <a:solidFill>
            <a:srgbClr val="008F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7"/>
          <p:cNvSpPr/>
          <p:nvPr/>
        </p:nvSpPr>
        <p:spPr>
          <a:xfrm>
            <a:off x="1977266" y="3854250"/>
            <a:ext cx="257386" cy="233523"/>
          </a:xfrm>
          <a:custGeom>
            <a:avLst/>
            <a:gdLst/>
            <a:ahLst/>
            <a:cxnLst/>
            <a:rect l="l" t="t" r="r" b="b"/>
            <a:pathLst>
              <a:path w="3074" h="2789" extrusionOk="0">
                <a:moveTo>
                  <a:pt x="1527" y="1"/>
                </a:moveTo>
                <a:cubicBezTo>
                  <a:pt x="1166" y="1"/>
                  <a:pt x="804" y="133"/>
                  <a:pt x="530" y="398"/>
                </a:cubicBezTo>
                <a:cubicBezTo>
                  <a:pt x="1" y="947"/>
                  <a:pt x="1" y="1842"/>
                  <a:pt x="530" y="2392"/>
                </a:cubicBezTo>
                <a:cubicBezTo>
                  <a:pt x="804" y="2656"/>
                  <a:pt x="1166" y="2789"/>
                  <a:pt x="1527" y="2789"/>
                </a:cubicBezTo>
                <a:cubicBezTo>
                  <a:pt x="1888" y="2789"/>
                  <a:pt x="2249" y="2656"/>
                  <a:pt x="2524" y="2392"/>
                </a:cubicBezTo>
                <a:cubicBezTo>
                  <a:pt x="3073" y="1842"/>
                  <a:pt x="3073" y="947"/>
                  <a:pt x="2524" y="398"/>
                </a:cubicBezTo>
                <a:cubicBezTo>
                  <a:pt x="2249" y="133"/>
                  <a:pt x="1888" y="1"/>
                  <a:pt x="15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7"/>
          <p:cNvSpPr/>
          <p:nvPr/>
        </p:nvSpPr>
        <p:spPr>
          <a:xfrm>
            <a:off x="2043749" y="3909681"/>
            <a:ext cx="124423" cy="124423"/>
          </a:xfrm>
          <a:custGeom>
            <a:avLst/>
            <a:gdLst/>
            <a:ahLst/>
            <a:cxnLst/>
            <a:rect l="l" t="t" r="r" b="b"/>
            <a:pathLst>
              <a:path w="1486" h="1486" extrusionOk="0">
                <a:moveTo>
                  <a:pt x="1486" y="733"/>
                </a:moveTo>
                <a:cubicBezTo>
                  <a:pt x="1486" y="1140"/>
                  <a:pt x="1140" y="1486"/>
                  <a:pt x="733" y="1486"/>
                </a:cubicBezTo>
                <a:cubicBezTo>
                  <a:pt x="326" y="1486"/>
                  <a:pt x="0" y="1140"/>
                  <a:pt x="0" y="733"/>
                </a:cubicBezTo>
                <a:cubicBezTo>
                  <a:pt x="0" y="326"/>
                  <a:pt x="326" y="0"/>
                  <a:pt x="733" y="0"/>
                </a:cubicBezTo>
                <a:cubicBezTo>
                  <a:pt x="1140" y="0"/>
                  <a:pt x="1486" y="326"/>
                  <a:pt x="1486" y="733"/>
                </a:cubicBezTo>
                <a:close/>
              </a:path>
            </a:pathLst>
          </a:custGeom>
          <a:solidFill>
            <a:srgbClr val="008F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7"/>
          <p:cNvSpPr/>
          <p:nvPr/>
        </p:nvSpPr>
        <p:spPr>
          <a:xfrm>
            <a:off x="1689313" y="1899121"/>
            <a:ext cx="780447" cy="405588"/>
          </a:xfrm>
          <a:custGeom>
            <a:avLst/>
            <a:gdLst/>
            <a:ahLst/>
            <a:cxnLst/>
            <a:rect l="l" t="t" r="r" b="b"/>
            <a:pathLst>
              <a:path w="9321" h="4844" extrusionOk="0">
                <a:moveTo>
                  <a:pt x="6594" y="1771"/>
                </a:moveTo>
                <a:cubicBezTo>
                  <a:pt x="5597" y="1181"/>
                  <a:pt x="4518" y="733"/>
                  <a:pt x="3419" y="448"/>
                </a:cubicBezTo>
                <a:cubicBezTo>
                  <a:pt x="2300" y="143"/>
                  <a:pt x="1140" y="1"/>
                  <a:pt x="1" y="1"/>
                </a:cubicBezTo>
                <a:lnTo>
                  <a:pt x="1" y="1384"/>
                </a:lnTo>
                <a:cubicBezTo>
                  <a:pt x="3134" y="1384"/>
                  <a:pt x="6146" y="2626"/>
                  <a:pt x="8344" y="4844"/>
                </a:cubicBezTo>
                <a:lnTo>
                  <a:pt x="9320" y="3867"/>
                </a:lnTo>
                <a:cubicBezTo>
                  <a:pt x="8506" y="3053"/>
                  <a:pt x="7591" y="2341"/>
                  <a:pt x="6594" y="1771"/>
                </a:cubicBezTo>
                <a:close/>
              </a:path>
            </a:pathLst>
          </a:custGeom>
          <a:solidFill>
            <a:srgbClr val="1C7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7"/>
          <p:cNvSpPr/>
          <p:nvPr/>
        </p:nvSpPr>
        <p:spPr>
          <a:xfrm>
            <a:off x="1977266" y="1920891"/>
            <a:ext cx="257386" cy="234360"/>
          </a:xfrm>
          <a:custGeom>
            <a:avLst/>
            <a:gdLst/>
            <a:ahLst/>
            <a:cxnLst/>
            <a:rect l="l" t="t" r="r" b="b"/>
            <a:pathLst>
              <a:path w="3074" h="2799" extrusionOk="0">
                <a:moveTo>
                  <a:pt x="1527" y="0"/>
                </a:moveTo>
                <a:cubicBezTo>
                  <a:pt x="1166" y="0"/>
                  <a:pt x="804" y="138"/>
                  <a:pt x="530" y="412"/>
                </a:cubicBezTo>
                <a:cubicBezTo>
                  <a:pt x="1" y="941"/>
                  <a:pt x="1" y="1837"/>
                  <a:pt x="530" y="2386"/>
                </a:cubicBezTo>
                <a:cubicBezTo>
                  <a:pt x="804" y="2661"/>
                  <a:pt x="1166" y="2798"/>
                  <a:pt x="1527" y="2798"/>
                </a:cubicBezTo>
                <a:cubicBezTo>
                  <a:pt x="1888" y="2798"/>
                  <a:pt x="2249" y="2661"/>
                  <a:pt x="2524" y="2386"/>
                </a:cubicBezTo>
                <a:cubicBezTo>
                  <a:pt x="3073" y="1837"/>
                  <a:pt x="3073" y="941"/>
                  <a:pt x="2524" y="412"/>
                </a:cubicBezTo>
                <a:cubicBezTo>
                  <a:pt x="2249" y="138"/>
                  <a:pt x="1888" y="0"/>
                  <a:pt x="15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p:nvPr/>
        </p:nvSpPr>
        <p:spPr>
          <a:xfrm>
            <a:off x="2043749" y="1975819"/>
            <a:ext cx="124423" cy="124423"/>
          </a:xfrm>
          <a:custGeom>
            <a:avLst/>
            <a:gdLst/>
            <a:ahLst/>
            <a:cxnLst/>
            <a:rect l="l" t="t" r="r" b="b"/>
            <a:pathLst>
              <a:path w="1486" h="1486" extrusionOk="0">
                <a:moveTo>
                  <a:pt x="1486" y="733"/>
                </a:moveTo>
                <a:cubicBezTo>
                  <a:pt x="1486" y="1140"/>
                  <a:pt x="1140" y="1486"/>
                  <a:pt x="733" y="1486"/>
                </a:cubicBezTo>
                <a:cubicBezTo>
                  <a:pt x="326" y="1486"/>
                  <a:pt x="0" y="1140"/>
                  <a:pt x="0" y="733"/>
                </a:cubicBezTo>
                <a:cubicBezTo>
                  <a:pt x="0" y="326"/>
                  <a:pt x="326" y="0"/>
                  <a:pt x="733" y="0"/>
                </a:cubicBezTo>
                <a:cubicBezTo>
                  <a:pt x="1140" y="0"/>
                  <a:pt x="1486" y="326"/>
                  <a:pt x="1486" y="733"/>
                </a:cubicBezTo>
                <a:close/>
              </a:path>
            </a:pathLst>
          </a:custGeom>
          <a:solidFill>
            <a:srgbClr val="1C7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7"/>
          <p:cNvSpPr/>
          <p:nvPr/>
        </p:nvSpPr>
        <p:spPr>
          <a:xfrm>
            <a:off x="2387886" y="3003204"/>
            <a:ext cx="405588" cy="782122"/>
          </a:xfrm>
          <a:custGeom>
            <a:avLst/>
            <a:gdLst/>
            <a:ahLst/>
            <a:cxnLst/>
            <a:rect l="l" t="t" r="r" b="b"/>
            <a:pathLst>
              <a:path w="4844" h="9341" extrusionOk="0">
                <a:moveTo>
                  <a:pt x="3460" y="1"/>
                </a:moveTo>
                <a:cubicBezTo>
                  <a:pt x="3460" y="1038"/>
                  <a:pt x="3338" y="2056"/>
                  <a:pt x="3073" y="3053"/>
                </a:cubicBezTo>
                <a:cubicBezTo>
                  <a:pt x="2809" y="4070"/>
                  <a:pt x="2402" y="5027"/>
                  <a:pt x="1873" y="5922"/>
                </a:cubicBezTo>
                <a:cubicBezTo>
                  <a:pt x="1364" y="6817"/>
                  <a:pt x="733" y="7631"/>
                  <a:pt x="1" y="8364"/>
                </a:cubicBezTo>
                <a:lnTo>
                  <a:pt x="977" y="9341"/>
                </a:lnTo>
                <a:cubicBezTo>
                  <a:pt x="2626" y="7692"/>
                  <a:pt x="3786" y="5658"/>
                  <a:pt x="4396" y="3419"/>
                </a:cubicBezTo>
                <a:cubicBezTo>
                  <a:pt x="4701" y="2300"/>
                  <a:pt x="4844" y="1161"/>
                  <a:pt x="4844" y="1"/>
                </a:cubicBezTo>
                <a:close/>
              </a:path>
            </a:pathLst>
          </a:custGeom>
          <a:solidFill>
            <a:srgbClr val="5FC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7"/>
          <p:cNvSpPr/>
          <p:nvPr/>
        </p:nvSpPr>
        <p:spPr>
          <a:xfrm>
            <a:off x="2542957" y="3272652"/>
            <a:ext cx="252195" cy="234779"/>
          </a:xfrm>
          <a:custGeom>
            <a:avLst/>
            <a:gdLst/>
            <a:ahLst/>
            <a:cxnLst/>
            <a:rect l="l" t="t" r="r" b="b"/>
            <a:pathLst>
              <a:path w="3012" h="2804" extrusionOk="0">
                <a:moveTo>
                  <a:pt x="1500" y="1"/>
                </a:moveTo>
                <a:cubicBezTo>
                  <a:pt x="1428" y="1"/>
                  <a:pt x="1355" y="6"/>
                  <a:pt x="1282" y="18"/>
                </a:cubicBezTo>
                <a:cubicBezTo>
                  <a:pt x="509" y="161"/>
                  <a:pt x="0" y="873"/>
                  <a:pt x="123" y="1626"/>
                </a:cubicBezTo>
                <a:cubicBezTo>
                  <a:pt x="232" y="2322"/>
                  <a:pt x="821" y="2804"/>
                  <a:pt x="1501" y="2804"/>
                </a:cubicBezTo>
                <a:cubicBezTo>
                  <a:pt x="1577" y="2804"/>
                  <a:pt x="1653" y="2798"/>
                  <a:pt x="1730" y="2785"/>
                </a:cubicBezTo>
                <a:cubicBezTo>
                  <a:pt x="2483" y="2663"/>
                  <a:pt x="3012" y="1951"/>
                  <a:pt x="2890" y="1178"/>
                </a:cubicBezTo>
                <a:cubicBezTo>
                  <a:pt x="2780" y="498"/>
                  <a:pt x="2171" y="1"/>
                  <a:pt x="15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p:nvPr/>
        </p:nvSpPr>
        <p:spPr>
          <a:xfrm>
            <a:off x="2606007" y="3328668"/>
            <a:ext cx="124423" cy="124423"/>
          </a:xfrm>
          <a:custGeom>
            <a:avLst/>
            <a:gdLst/>
            <a:ahLst/>
            <a:cxnLst/>
            <a:rect l="l" t="t" r="r" b="b"/>
            <a:pathLst>
              <a:path w="1486" h="1486" extrusionOk="0">
                <a:moveTo>
                  <a:pt x="1486" y="753"/>
                </a:moveTo>
                <a:cubicBezTo>
                  <a:pt x="1486" y="1160"/>
                  <a:pt x="1160" y="1486"/>
                  <a:pt x="753" y="1486"/>
                </a:cubicBezTo>
                <a:cubicBezTo>
                  <a:pt x="346" y="1486"/>
                  <a:pt x="0" y="1160"/>
                  <a:pt x="0" y="753"/>
                </a:cubicBezTo>
                <a:cubicBezTo>
                  <a:pt x="0" y="346"/>
                  <a:pt x="346" y="0"/>
                  <a:pt x="753" y="0"/>
                </a:cubicBezTo>
                <a:cubicBezTo>
                  <a:pt x="1160" y="0"/>
                  <a:pt x="1486" y="346"/>
                  <a:pt x="1486" y="753"/>
                </a:cubicBezTo>
                <a:close/>
              </a:path>
            </a:pathLst>
          </a:custGeom>
          <a:solidFill>
            <a:srgbClr val="5FC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p:nvPr/>
        </p:nvSpPr>
        <p:spPr>
          <a:xfrm>
            <a:off x="2387886" y="2222826"/>
            <a:ext cx="405588" cy="780447"/>
          </a:xfrm>
          <a:custGeom>
            <a:avLst/>
            <a:gdLst/>
            <a:ahLst/>
            <a:cxnLst/>
            <a:rect l="l" t="t" r="r" b="b"/>
            <a:pathLst>
              <a:path w="4844" h="9321" extrusionOk="0">
                <a:moveTo>
                  <a:pt x="4396" y="5902"/>
                </a:moveTo>
                <a:cubicBezTo>
                  <a:pt x="3806" y="3664"/>
                  <a:pt x="2626" y="1629"/>
                  <a:pt x="977" y="1"/>
                </a:cubicBezTo>
                <a:lnTo>
                  <a:pt x="1" y="978"/>
                </a:lnTo>
                <a:cubicBezTo>
                  <a:pt x="733" y="1710"/>
                  <a:pt x="1364" y="2524"/>
                  <a:pt x="1873" y="3420"/>
                </a:cubicBezTo>
                <a:cubicBezTo>
                  <a:pt x="2402" y="4315"/>
                  <a:pt x="2788" y="5271"/>
                  <a:pt x="3073" y="6268"/>
                </a:cubicBezTo>
                <a:cubicBezTo>
                  <a:pt x="3338" y="7265"/>
                  <a:pt x="3460" y="8283"/>
                  <a:pt x="3460" y="9321"/>
                </a:cubicBezTo>
                <a:lnTo>
                  <a:pt x="4844" y="9321"/>
                </a:lnTo>
                <a:cubicBezTo>
                  <a:pt x="4844" y="8161"/>
                  <a:pt x="4701" y="7021"/>
                  <a:pt x="4396" y="5902"/>
                </a:cubicBezTo>
                <a:close/>
              </a:path>
            </a:pathLst>
          </a:custGeom>
          <a:solidFill>
            <a:srgbClr val="1DA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7"/>
          <p:cNvSpPr/>
          <p:nvPr/>
        </p:nvSpPr>
        <p:spPr>
          <a:xfrm>
            <a:off x="2561713" y="2519320"/>
            <a:ext cx="233439" cy="233523"/>
          </a:xfrm>
          <a:custGeom>
            <a:avLst/>
            <a:gdLst/>
            <a:ahLst/>
            <a:cxnLst/>
            <a:rect l="l" t="t" r="r" b="b"/>
            <a:pathLst>
              <a:path w="2788" h="2789" extrusionOk="0">
                <a:moveTo>
                  <a:pt x="1404" y="1"/>
                </a:moveTo>
                <a:cubicBezTo>
                  <a:pt x="631" y="1"/>
                  <a:pt x="0" y="631"/>
                  <a:pt x="0" y="1405"/>
                </a:cubicBezTo>
                <a:cubicBezTo>
                  <a:pt x="0" y="2158"/>
                  <a:pt x="631" y="2788"/>
                  <a:pt x="1404" y="2788"/>
                </a:cubicBezTo>
                <a:cubicBezTo>
                  <a:pt x="2178" y="2788"/>
                  <a:pt x="2788" y="2158"/>
                  <a:pt x="2788" y="1405"/>
                </a:cubicBezTo>
                <a:cubicBezTo>
                  <a:pt x="2788" y="631"/>
                  <a:pt x="2178" y="1"/>
                  <a:pt x="14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p:nvPr/>
        </p:nvSpPr>
        <p:spPr>
          <a:xfrm>
            <a:off x="2616222" y="2573829"/>
            <a:ext cx="124423" cy="124507"/>
          </a:xfrm>
          <a:custGeom>
            <a:avLst/>
            <a:gdLst/>
            <a:ahLst/>
            <a:cxnLst/>
            <a:rect l="l" t="t" r="r" b="b"/>
            <a:pathLst>
              <a:path w="1486" h="1487" extrusionOk="0">
                <a:moveTo>
                  <a:pt x="1486" y="754"/>
                </a:moveTo>
                <a:cubicBezTo>
                  <a:pt x="1486" y="1161"/>
                  <a:pt x="1160" y="1486"/>
                  <a:pt x="753" y="1486"/>
                </a:cubicBezTo>
                <a:cubicBezTo>
                  <a:pt x="326" y="1486"/>
                  <a:pt x="0" y="1161"/>
                  <a:pt x="0" y="754"/>
                </a:cubicBezTo>
                <a:cubicBezTo>
                  <a:pt x="0" y="326"/>
                  <a:pt x="326" y="1"/>
                  <a:pt x="753" y="1"/>
                </a:cubicBezTo>
                <a:cubicBezTo>
                  <a:pt x="1160" y="1"/>
                  <a:pt x="1486" y="326"/>
                  <a:pt x="1486" y="754"/>
                </a:cubicBezTo>
                <a:close/>
              </a:path>
            </a:pathLst>
          </a:custGeom>
          <a:solidFill>
            <a:srgbClr val="1DA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p:nvPr/>
        </p:nvSpPr>
        <p:spPr>
          <a:xfrm>
            <a:off x="3599315" y="1171578"/>
            <a:ext cx="851953" cy="852036"/>
          </a:xfrm>
          <a:custGeom>
            <a:avLst/>
            <a:gdLst/>
            <a:ahLst/>
            <a:cxnLst/>
            <a:rect l="l" t="t" r="r" b="b"/>
            <a:pathLst>
              <a:path w="10175" h="10176" extrusionOk="0">
                <a:moveTo>
                  <a:pt x="5820" y="10175"/>
                </a:moveTo>
                <a:cubicBezTo>
                  <a:pt x="1954" y="10175"/>
                  <a:pt x="1" y="5475"/>
                  <a:pt x="2748" y="2748"/>
                </a:cubicBezTo>
                <a:cubicBezTo>
                  <a:pt x="5495" y="1"/>
                  <a:pt x="10175" y="1934"/>
                  <a:pt x="10175" y="5821"/>
                </a:cubicBezTo>
                <a:cubicBezTo>
                  <a:pt x="10175" y="8222"/>
                  <a:pt x="8221" y="10175"/>
                  <a:pt x="5820" y="10175"/>
                </a:cubicBezTo>
                <a:close/>
              </a:path>
            </a:pathLst>
          </a:custGeom>
          <a:solidFill>
            <a:srgbClr val="1C7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7"/>
          <p:cNvSpPr/>
          <p:nvPr/>
        </p:nvSpPr>
        <p:spPr>
          <a:xfrm flipH="1">
            <a:off x="3708183" y="1335189"/>
            <a:ext cx="1093932" cy="727614"/>
          </a:xfrm>
          <a:custGeom>
            <a:avLst/>
            <a:gdLst/>
            <a:ahLst/>
            <a:cxnLst/>
            <a:rect l="l" t="t" r="r" b="b"/>
            <a:pathLst>
              <a:path w="13065" h="8690" extrusionOk="0">
                <a:moveTo>
                  <a:pt x="8343" y="82"/>
                </a:moveTo>
                <a:cubicBezTo>
                  <a:pt x="6532" y="0"/>
                  <a:pt x="4925" y="1201"/>
                  <a:pt x="4477" y="2951"/>
                </a:cubicBezTo>
                <a:cubicBezTo>
                  <a:pt x="4416" y="3175"/>
                  <a:pt x="4233" y="3338"/>
                  <a:pt x="4009" y="3338"/>
                </a:cubicBezTo>
                <a:lnTo>
                  <a:pt x="2035" y="3338"/>
                </a:lnTo>
                <a:cubicBezTo>
                  <a:pt x="1893" y="3338"/>
                  <a:pt x="1771" y="3215"/>
                  <a:pt x="1771" y="3073"/>
                </a:cubicBezTo>
                <a:lnTo>
                  <a:pt x="1771" y="2239"/>
                </a:lnTo>
                <a:cubicBezTo>
                  <a:pt x="1771" y="2137"/>
                  <a:pt x="1649" y="2096"/>
                  <a:pt x="1588" y="2157"/>
                </a:cubicBezTo>
                <a:lnTo>
                  <a:pt x="123" y="3602"/>
                </a:lnTo>
                <a:cubicBezTo>
                  <a:pt x="0" y="3745"/>
                  <a:pt x="0" y="3968"/>
                  <a:pt x="123" y="4111"/>
                </a:cubicBezTo>
                <a:lnTo>
                  <a:pt x="1567" y="5576"/>
                </a:lnTo>
                <a:cubicBezTo>
                  <a:pt x="1649" y="5637"/>
                  <a:pt x="1771" y="5596"/>
                  <a:pt x="1771" y="5494"/>
                </a:cubicBezTo>
                <a:lnTo>
                  <a:pt x="1771" y="4660"/>
                </a:lnTo>
                <a:cubicBezTo>
                  <a:pt x="1771" y="4518"/>
                  <a:pt x="1873" y="4416"/>
                  <a:pt x="2015" y="4416"/>
                </a:cubicBezTo>
                <a:lnTo>
                  <a:pt x="3989" y="4416"/>
                </a:lnTo>
                <a:cubicBezTo>
                  <a:pt x="4233" y="4416"/>
                  <a:pt x="4436" y="4558"/>
                  <a:pt x="4477" y="4803"/>
                </a:cubicBezTo>
                <a:cubicBezTo>
                  <a:pt x="5230" y="7814"/>
                  <a:pt x="9117" y="8689"/>
                  <a:pt x="11090" y="6268"/>
                </a:cubicBezTo>
                <a:cubicBezTo>
                  <a:pt x="13064" y="3867"/>
                  <a:pt x="11457" y="224"/>
                  <a:pt x="8343" y="82"/>
                </a:cubicBezTo>
                <a:close/>
              </a:path>
            </a:pathLst>
          </a:custGeom>
          <a:solidFill>
            <a:srgbClr val="1C7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7"/>
          <p:cNvSpPr/>
          <p:nvPr/>
        </p:nvSpPr>
        <p:spPr>
          <a:xfrm>
            <a:off x="3599315" y="2576455"/>
            <a:ext cx="851953" cy="851953"/>
          </a:xfrm>
          <a:custGeom>
            <a:avLst/>
            <a:gdLst/>
            <a:ahLst/>
            <a:cxnLst/>
            <a:rect l="l" t="t" r="r" b="b"/>
            <a:pathLst>
              <a:path w="10175" h="10175" extrusionOk="0">
                <a:moveTo>
                  <a:pt x="5820" y="10175"/>
                </a:moveTo>
                <a:cubicBezTo>
                  <a:pt x="1954" y="10175"/>
                  <a:pt x="1" y="5474"/>
                  <a:pt x="2748" y="2727"/>
                </a:cubicBezTo>
                <a:cubicBezTo>
                  <a:pt x="5495" y="1"/>
                  <a:pt x="10175" y="1934"/>
                  <a:pt x="10175" y="5820"/>
                </a:cubicBezTo>
                <a:cubicBezTo>
                  <a:pt x="10175" y="8221"/>
                  <a:pt x="8221" y="10155"/>
                  <a:pt x="5820" y="10175"/>
                </a:cubicBezTo>
                <a:close/>
              </a:path>
            </a:pathLst>
          </a:custGeom>
          <a:solidFill>
            <a:srgbClr val="008F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7"/>
          <p:cNvSpPr/>
          <p:nvPr/>
        </p:nvSpPr>
        <p:spPr>
          <a:xfrm flipH="1">
            <a:off x="3708183" y="2738308"/>
            <a:ext cx="1093932" cy="725939"/>
          </a:xfrm>
          <a:custGeom>
            <a:avLst/>
            <a:gdLst/>
            <a:ahLst/>
            <a:cxnLst/>
            <a:rect l="l" t="t" r="r" b="b"/>
            <a:pathLst>
              <a:path w="13065" h="8670" extrusionOk="0">
                <a:moveTo>
                  <a:pt x="8343" y="82"/>
                </a:moveTo>
                <a:cubicBezTo>
                  <a:pt x="6532" y="1"/>
                  <a:pt x="4925" y="1201"/>
                  <a:pt x="4477" y="2972"/>
                </a:cubicBezTo>
                <a:cubicBezTo>
                  <a:pt x="4416" y="3175"/>
                  <a:pt x="4233" y="3338"/>
                  <a:pt x="4009" y="3338"/>
                </a:cubicBezTo>
                <a:lnTo>
                  <a:pt x="2035" y="3338"/>
                </a:lnTo>
                <a:cubicBezTo>
                  <a:pt x="1893" y="3338"/>
                  <a:pt x="1771" y="3216"/>
                  <a:pt x="1771" y="3094"/>
                </a:cubicBezTo>
                <a:lnTo>
                  <a:pt x="1771" y="2259"/>
                </a:lnTo>
                <a:cubicBezTo>
                  <a:pt x="1771" y="2158"/>
                  <a:pt x="1649" y="2097"/>
                  <a:pt x="1588" y="2178"/>
                </a:cubicBezTo>
                <a:lnTo>
                  <a:pt x="123" y="3623"/>
                </a:lnTo>
                <a:cubicBezTo>
                  <a:pt x="0" y="3765"/>
                  <a:pt x="0" y="3989"/>
                  <a:pt x="123" y="4131"/>
                </a:cubicBezTo>
                <a:lnTo>
                  <a:pt x="1588" y="5576"/>
                </a:lnTo>
                <a:cubicBezTo>
                  <a:pt x="1649" y="5658"/>
                  <a:pt x="1771" y="5597"/>
                  <a:pt x="1771" y="5495"/>
                </a:cubicBezTo>
                <a:lnTo>
                  <a:pt x="1771" y="4681"/>
                </a:lnTo>
                <a:cubicBezTo>
                  <a:pt x="1771" y="4538"/>
                  <a:pt x="1893" y="4416"/>
                  <a:pt x="2035" y="4416"/>
                </a:cubicBezTo>
                <a:lnTo>
                  <a:pt x="3989" y="4416"/>
                </a:lnTo>
                <a:cubicBezTo>
                  <a:pt x="4233" y="4416"/>
                  <a:pt x="4436" y="4579"/>
                  <a:pt x="4477" y="4803"/>
                </a:cubicBezTo>
                <a:cubicBezTo>
                  <a:pt x="5250" y="7815"/>
                  <a:pt x="9117" y="8669"/>
                  <a:pt x="11090" y="6268"/>
                </a:cubicBezTo>
                <a:cubicBezTo>
                  <a:pt x="13064" y="3847"/>
                  <a:pt x="11457" y="225"/>
                  <a:pt x="8343" y="82"/>
                </a:cubicBezTo>
                <a:close/>
              </a:path>
            </a:pathLst>
          </a:custGeom>
          <a:solidFill>
            <a:srgbClr val="008F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 name="Google Shape;104;p17"/>
          <p:cNvGrpSpPr/>
          <p:nvPr/>
        </p:nvGrpSpPr>
        <p:grpSpPr>
          <a:xfrm>
            <a:off x="1368592" y="2497398"/>
            <a:ext cx="639812" cy="552390"/>
            <a:chOff x="1871500" y="1203800"/>
            <a:chExt cx="668490" cy="577149"/>
          </a:xfrm>
        </p:grpSpPr>
        <p:sp>
          <p:nvSpPr>
            <p:cNvPr id="105" name="Google Shape;105;p17"/>
            <p:cNvSpPr/>
            <p:nvPr/>
          </p:nvSpPr>
          <p:spPr>
            <a:xfrm>
              <a:off x="1871500" y="1203800"/>
              <a:ext cx="668490" cy="577149"/>
            </a:xfrm>
            <a:custGeom>
              <a:avLst/>
              <a:gdLst/>
              <a:ahLst/>
              <a:cxnLst/>
              <a:rect l="l" t="t" r="r" b="b"/>
              <a:pathLst>
                <a:path w="9463" h="8170" extrusionOk="0">
                  <a:moveTo>
                    <a:pt x="7337" y="3999"/>
                  </a:moveTo>
                  <a:cubicBezTo>
                    <a:pt x="8017" y="3999"/>
                    <a:pt x="8669" y="4528"/>
                    <a:pt x="8669" y="5326"/>
                  </a:cubicBezTo>
                  <a:cubicBezTo>
                    <a:pt x="8669" y="6059"/>
                    <a:pt x="8079" y="6649"/>
                    <a:pt x="7346" y="6649"/>
                  </a:cubicBezTo>
                  <a:cubicBezTo>
                    <a:pt x="6166" y="6649"/>
                    <a:pt x="5576" y="5224"/>
                    <a:pt x="6410" y="4390"/>
                  </a:cubicBezTo>
                  <a:cubicBezTo>
                    <a:pt x="6680" y="4120"/>
                    <a:pt x="7012" y="3999"/>
                    <a:pt x="7337" y="3999"/>
                  </a:cubicBezTo>
                  <a:close/>
                  <a:moveTo>
                    <a:pt x="3916" y="1"/>
                  </a:moveTo>
                  <a:cubicBezTo>
                    <a:pt x="3739" y="1"/>
                    <a:pt x="3562" y="140"/>
                    <a:pt x="3562" y="361"/>
                  </a:cubicBezTo>
                  <a:cubicBezTo>
                    <a:pt x="3573" y="567"/>
                    <a:pt x="3740" y="683"/>
                    <a:pt x="3908" y="683"/>
                  </a:cubicBezTo>
                  <a:cubicBezTo>
                    <a:pt x="4039" y="683"/>
                    <a:pt x="4171" y="614"/>
                    <a:pt x="4233" y="463"/>
                  </a:cubicBezTo>
                  <a:cubicBezTo>
                    <a:pt x="4345" y="450"/>
                    <a:pt x="4483" y="440"/>
                    <a:pt x="4625" y="440"/>
                  </a:cubicBezTo>
                  <a:cubicBezTo>
                    <a:pt x="4951" y="440"/>
                    <a:pt x="5300" y="495"/>
                    <a:pt x="5413" y="707"/>
                  </a:cubicBezTo>
                  <a:cubicBezTo>
                    <a:pt x="5515" y="890"/>
                    <a:pt x="5515" y="1358"/>
                    <a:pt x="4335" y="2599"/>
                  </a:cubicBezTo>
                  <a:lnTo>
                    <a:pt x="4315" y="2620"/>
                  </a:lnTo>
                  <a:cubicBezTo>
                    <a:pt x="4300" y="2616"/>
                    <a:pt x="4286" y="2614"/>
                    <a:pt x="4273" y="2614"/>
                  </a:cubicBezTo>
                  <a:cubicBezTo>
                    <a:pt x="4212" y="2614"/>
                    <a:pt x="4161" y="2651"/>
                    <a:pt x="4111" y="2701"/>
                  </a:cubicBezTo>
                  <a:lnTo>
                    <a:pt x="3867" y="2945"/>
                  </a:lnTo>
                  <a:cubicBezTo>
                    <a:pt x="3745" y="3067"/>
                    <a:pt x="3745" y="3250"/>
                    <a:pt x="3867" y="3352"/>
                  </a:cubicBezTo>
                  <a:cubicBezTo>
                    <a:pt x="3918" y="3413"/>
                    <a:pt x="3989" y="3444"/>
                    <a:pt x="4060" y="3444"/>
                  </a:cubicBezTo>
                  <a:cubicBezTo>
                    <a:pt x="4131" y="3444"/>
                    <a:pt x="4203" y="3413"/>
                    <a:pt x="4253" y="3352"/>
                  </a:cubicBezTo>
                  <a:lnTo>
                    <a:pt x="4294" y="3332"/>
                  </a:lnTo>
                  <a:cubicBezTo>
                    <a:pt x="4396" y="3474"/>
                    <a:pt x="4457" y="3657"/>
                    <a:pt x="4457" y="3841"/>
                  </a:cubicBezTo>
                  <a:cubicBezTo>
                    <a:pt x="4457" y="4370"/>
                    <a:pt x="3948" y="4797"/>
                    <a:pt x="3317" y="4858"/>
                  </a:cubicBezTo>
                  <a:cubicBezTo>
                    <a:pt x="3216" y="4766"/>
                    <a:pt x="3089" y="4721"/>
                    <a:pt x="2961" y="4721"/>
                  </a:cubicBezTo>
                  <a:cubicBezTo>
                    <a:pt x="2834" y="4721"/>
                    <a:pt x="2707" y="4766"/>
                    <a:pt x="2605" y="4858"/>
                  </a:cubicBezTo>
                  <a:cubicBezTo>
                    <a:pt x="1974" y="4817"/>
                    <a:pt x="1466" y="4370"/>
                    <a:pt x="1466" y="3841"/>
                  </a:cubicBezTo>
                  <a:cubicBezTo>
                    <a:pt x="1466" y="3657"/>
                    <a:pt x="1527" y="3474"/>
                    <a:pt x="1629" y="3332"/>
                  </a:cubicBezTo>
                  <a:lnTo>
                    <a:pt x="1669" y="3352"/>
                  </a:lnTo>
                  <a:cubicBezTo>
                    <a:pt x="1720" y="3413"/>
                    <a:pt x="1791" y="3444"/>
                    <a:pt x="1863" y="3444"/>
                  </a:cubicBezTo>
                  <a:cubicBezTo>
                    <a:pt x="1934" y="3444"/>
                    <a:pt x="2005" y="3413"/>
                    <a:pt x="2056" y="3352"/>
                  </a:cubicBezTo>
                  <a:cubicBezTo>
                    <a:pt x="2178" y="3250"/>
                    <a:pt x="2178" y="3067"/>
                    <a:pt x="2056" y="2945"/>
                  </a:cubicBezTo>
                  <a:lnTo>
                    <a:pt x="1812" y="2701"/>
                  </a:lnTo>
                  <a:cubicBezTo>
                    <a:pt x="1761" y="2651"/>
                    <a:pt x="1697" y="2614"/>
                    <a:pt x="1631" y="2614"/>
                  </a:cubicBezTo>
                  <a:cubicBezTo>
                    <a:pt x="1617" y="2614"/>
                    <a:pt x="1602" y="2616"/>
                    <a:pt x="1588" y="2620"/>
                  </a:cubicBezTo>
                  <a:lnTo>
                    <a:pt x="1588" y="2599"/>
                  </a:lnTo>
                  <a:cubicBezTo>
                    <a:pt x="408" y="1358"/>
                    <a:pt x="408" y="890"/>
                    <a:pt x="509" y="707"/>
                  </a:cubicBezTo>
                  <a:cubicBezTo>
                    <a:pt x="608" y="495"/>
                    <a:pt x="963" y="440"/>
                    <a:pt x="1294" y="440"/>
                  </a:cubicBezTo>
                  <a:cubicBezTo>
                    <a:pt x="1438" y="440"/>
                    <a:pt x="1578" y="450"/>
                    <a:pt x="1690" y="463"/>
                  </a:cubicBezTo>
                  <a:cubicBezTo>
                    <a:pt x="1750" y="619"/>
                    <a:pt x="1878" y="690"/>
                    <a:pt x="2006" y="690"/>
                  </a:cubicBezTo>
                  <a:cubicBezTo>
                    <a:pt x="2177" y="690"/>
                    <a:pt x="2349" y="562"/>
                    <a:pt x="2361" y="341"/>
                  </a:cubicBezTo>
                  <a:cubicBezTo>
                    <a:pt x="2349" y="126"/>
                    <a:pt x="2176" y="2"/>
                    <a:pt x="2002" y="2"/>
                  </a:cubicBezTo>
                  <a:cubicBezTo>
                    <a:pt x="1880" y="2"/>
                    <a:pt x="1757" y="64"/>
                    <a:pt x="1690" y="198"/>
                  </a:cubicBezTo>
                  <a:cubicBezTo>
                    <a:pt x="1574" y="179"/>
                    <a:pt x="1415" y="162"/>
                    <a:pt x="1243" y="162"/>
                  </a:cubicBezTo>
                  <a:cubicBezTo>
                    <a:pt x="868" y="162"/>
                    <a:pt x="433" y="244"/>
                    <a:pt x="265" y="564"/>
                  </a:cubicBezTo>
                  <a:cubicBezTo>
                    <a:pt x="1" y="1032"/>
                    <a:pt x="387" y="1724"/>
                    <a:pt x="1364" y="2762"/>
                  </a:cubicBezTo>
                  <a:cubicBezTo>
                    <a:pt x="1303" y="2864"/>
                    <a:pt x="1303" y="3006"/>
                    <a:pt x="1405" y="3088"/>
                  </a:cubicBezTo>
                  <a:lnTo>
                    <a:pt x="1425" y="3128"/>
                  </a:lnTo>
                  <a:cubicBezTo>
                    <a:pt x="1262" y="3332"/>
                    <a:pt x="1181" y="3576"/>
                    <a:pt x="1181" y="3841"/>
                  </a:cubicBezTo>
                  <a:cubicBezTo>
                    <a:pt x="1181" y="4492"/>
                    <a:pt x="1771" y="5041"/>
                    <a:pt x="2524" y="5102"/>
                  </a:cubicBezTo>
                  <a:cubicBezTo>
                    <a:pt x="2585" y="5224"/>
                    <a:pt x="2687" y="5306"/>
                    <a:pt x="2809" y="5326"/>
                  </a:cubicBezTo>
                  <a:lnTo>
                    <a:pt x="2809" y="7117"/>
                  </a:lnTo>
                  <a:cubicBezTo>
                    <a:pt x="2809" y="7819"/>
                    <a:pt x="3333" y="8170"/>
                    <a:pt x="3857" y="8170"/>
                  </a:cubicBezTo>
                  <a:cubicBezTo>
                    <a:pt x="4381" y="8170"/>
                    <a:pt x="4905" y="7819"/>
                    <a:pt x="4905" y="7117"/>
                  </a:cubicBezTo>
                  <a:lnTo>
                    <a:pt x="4905" y="6913"/>
                  </a:lnTo>
                  <a:cubicBezTo>
                    <a:pt x="4905" y="6364"/>
                    <a:pt x="4986" y="5733"/>
                    <a:pt x="5474" y="5529"/>
                  </a:cubicBezTo>
                  <a:cubicBezTo>
                    <a:pt x="5556" y="5509"/>
                    <a:pt x="5658" y="5489"/>
                    <a:pt x="5739" y="5468"/>
                  </a:cubicBezTo>
                  <a:cubicBezTo>
                    <a:pt x="5805" y="6372"/>
                    <a:pt x="6567" y="6946"/>
                    <a:pt x="7347" y="6946"/>
                  </a:cubicBezTo>
                  <a:cubicBezTo>
                    <a:pt x="7762" y="6946"/>
                    <a:pt x="8182" y="6785"/>
                    <a:pt x="8506" y="6425"/>
                  </a:cubicBezTo>
                  <a:cubicBezTo>
                    <a:pt x="9463" y="5407"/>
                    <a:pt x="8730" y="3739"/>
                    <a:pt x="7326" y="3739"/>
                  </a:cubicBezTo>
                  <a:lnTo>
                    <a:pt x="7346" y="3718"/>
                  </a:lnTo>
                  <a:cubicBezTo>
                    <a:pt x="6533" y="3718"/>
                    <a:pt x="5841" y="4349"/>
                    <a:pt x="5759" y="5184"/>
                  </a:cubicBezTo>
                  <a:cubicBezTo>
                    <a:pt x="5637" y="5184"/>
                    <a:pt x="5515" y="5224"/>
                    <a:pt x="5393" y="5265"/>
                  </a:cubicBezTo>
                  <a:cubicBezTo>
                    <a:pt x="4742" y="5529"/>
                    <a:pt x="4660" y="6282"/>
                    <a:pt x="4660" y="6893"/>
                  </a:cubicBezTo>
                  <a:lnTo>
                    <a:pt x="4660" y="7117"/>
                  </a:lnTo>
                  <a:cubicBezTo>
                    <a:pt x="4660" y="7636"/>
                    <a:pt x="4269" y="7895"/>
                    <a:pt x="3877" y="7895"/>
                  </a:cubicBezTo>
                  <a:cubicBezTo>
                    <a:pt x="3485" y="7895"/>
                    <a:pt x="3094" y="7636"/>
                    <a:pt x="3094" y="7117"/>
                  </a:cubicBezTo>
                  <a:lnTo>
                    <a:pt x="3094" y="5326"/>
                  </a:lnTo>
                  <a:cubicBezTo>
                    <a:pt x="3236" y="5306"/>
                    <a:pt x="3338" y="5224"/>
                    <a:pt x="3379" y="5102"/>
                  </a:cubicBezTo>
                  <a:cubicBezTo>
                    <a:pt x="4152" y="5041"/>
                    <a:pt x="4742" y="4492"/>
                    <a:pt x="4742" y="3841"/>
                  </a:cubicBezTo>
                  <a:cubicBezTo>
                    <a:pt x="4742" y="3576"/>
                    <a:pt x="4640" y="3332"/>
                    <a:pt x="4477" y="3128"/>
                  </a:cubicBezTo>
                  <a:lnTo>
                    <a:pt x="4518" y="3108"/>
                  </a:lnTo>
                  <a:cubicBezTo>
                    <a:pt x="4599" y="3006"/>
                    <a:pt x="4620" y="2864"/>
                    <a:pt x="4559" y="2762"/>
                  </a:cubicBezTo>
                  <a:cubicBezTo>
                    <a:pt x="5535" y="1724"/>
                    <a:pt x="5902" y="1012"/>
                    <a:pt x="5658" y="564"/>
                  </a:cubicBezTo>
                  <a:cubicBezTo>
                    <a:pt x="5485" y="249"/>
                    <a:pt x="5029" y="166"/>
                    <a:pt x="4640" y="166"/>
                  </a:cubicBezTo>
                  <a:cubicBezTo>
                    <a:pt x="4478" y="166"/>
                    <a:pt x="4327" y="180"/>
                    <a:pt x="4213" y="198"/>
                  </a:cubicBezTo>
                  <a:cubicBezTo>
                    <a:pt x="4148" y="61"/>
                    <a:pt x="4032" y="1"/>
                    <a:pt x="3916"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7"/>
            <p:cNvSpPr/>
            <p:nvPr/>
          </p:nvSpPr>
          <p:spPr>
            <a:xfrm>
              <a:off x="2333368" y="1538297"/>
              <a:ext cx="100242" cy="84912"/>
            </a:xfrm>
            <a:custGeom>
              <a:avLst/>
              <a:gdLst/>
              <a:ahLst/>
              <a:cxnLst/>
              <a:rect l="l" t="t" r="r" b="b"/>
              <a:pathLst>
                <a:path w="1419" h="1202" extrusionOk="0">
                  <a:moveTo>
                    <a:pt x="784" y="0"/>
                  </a:moveTo>
                  <a:cubicBezTo>
                    <a:pt x="271" y="0"/>
                    <a:pt x="0" y="638"/>
                    <a:pt x="381" y="1018"/>
                  </a:cubicBezTo>
                  <a:cubicBezTo>
                    <a:pt x="501" y="1145"/>
                    <a:pt x="651" y="1202"/>
                    <a:pt x="799" y="1202"/>
                  </a:cubicBezTo>
                  <a:cubicBezTo>
                    <a:pt x="1104" y="1202"/>
                    <a:pt x="1399" y="961"/>
                    <a:pt x="1399" y="591"/>
                  </a:cubicBezTo>
                  <a:cubicBezTo>
                    <a:pt x="1419" y="265"/>
                    <a:pt x="1134" y="1"/>
                    <a:pt x="808" y="1"/>
                  </a:cubicBezTo>
                  <a:cubicBezTo>
                    <a:pt x="800" y="1"/>
                    <a:pt x="792" y="0"/>
                    <a:pt x="784"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17"/>
          <p:cNvSpPr txBox="1"/>
          <p:nvPr/>
        </p:nvSpPr>
        <p:spPr>
          <a:xfrm>
            <a:off x="915800" y="3047488"/>
            <a:ext cx="1545300" cy="40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9999"/>
                </a:solidFill>
                <a:latin typeface="Fira Sans"/>
                <a:ea typeface="Fira Sans"/>
                <a:cs typeface="Fira Sans"/>
                <a:sym typeface="Fira Sans"/>
              </a:rPr>
              <a:t>Data</a:t>
            </a:r>
            <a:endParaRPr sz="1800" b="1">
              <a:solidFill>
                <a:srgbClr val="999999"/>
              </a:solidFill>
              <a:latin typeface="Fira Sans"/>
              <a:ea typeface="Fira Sans"/>
              <a:cs typeface="Fira Sans"/>
              <a:sym typeface="Fira Sans"/>
            </a:endParaRPr>
          </a:p>
        </p:txBody>
      </p:sp>
      <p:sp>
        <p:nvSpPr>
          <p:cNvPr id="108" name="Google Shape;108;p17"/>
          <p:cNvSpPr/>
          <p:nvPr/>
        </p:nvSpPr>
        <p:spPr>
          <a:xfrm>
            <a:off x="3924018" y="2943536"/>
            <a:ext cx="323910" cy="317218"/>
          </a:xfrm>
          <a:custGeom>
            <a:avLst/>
            <a:gdLst/>
            <a:ahLst/>
            <a:cxnLst/>
            <a:rect l="l" t="t" r="r" b="b"/>
            <a:pathLst>
              <a:path w="5589" h="5474" extrusionOk="0">
                <a:moveTo>
                  <a:pt x="2795" y="994"/>
                </a:moveTo>
                <a:cubicBezTo>
                  <a:pt x="3155" y="231"/>
                  <a:pt x="3500" y="1"/>
                  <a:pt x="4192" y="1"/>
                </a:cubicBezTo>
                <a:cubicBezTo>
                  <a:pt x="4969" y="1"/>
                  <a:pt x="5589" y="678"/>
                  <a:pt x="5589" y="1513"/>
                </a:cubicBezTo>
                <a:cubicBezTo>
                  <a:pt x="5589" y="1715"/>
                  <a:pt x="5560" y="1916"/>
                  <a:pt x="5517" y="2132"/>
                </a:cubicBezTo>
                <a:lnTo>
                  <a:pt x="3126" y="2132"/>
                </a:lnTo>
                <a:lnTo>
                  <a:pt x="2910" y="1585"/>
                </a:lnTo>
                <a:lnTo>
                  <a:pt x="2910" y="1585"/>
                </a:lnTo>
                <a:cubicBezTo>
                  <a:pt x="2896" y="1527"/>
                  <a:pt x="2838" y="1470"/>
                  <a:pt x="2780" y="1441"/>
                </a:cubicBezTo>
                <a:cubicBezTo>
                  <a:pt x="2651" y="1383"/>
                  <a:pt x="2507" y="1455"/>
                  <a:pt x="2464" y="1599"/>
                </a:cubicBezTo>
                <a:lnTo>
                  <a:pt x="2060" y="2723"/>
                </a:lnTo>
                <a:lnTo>
                  <a:pt x="1671" y="1239"/>
                </a:lnTo>
                <a:cubicBezTo>
                  <a:pt x="1643" y="1153"/>
                  <a:pt x="1585" y="1081"/>
                  <a:pt x="1499" y="1052"/>
                </a:cubicBezTo>
                <a:cubicBezTo>
                  <a:pt x="1383" y="1009"/>
                  <a:pt x="1239" y="1081"/>
                  <a:pt x="1196" y="1225"/>
                </a:cubicBezTo>
                <a:lnTo>
                  <a:pt x="937" y="2103"/>
                </a:lnTo>
                <a:lnTo>
                  <a:pt x="73" y="2103"/>
                </a:lnTo>
                <a:cubicBezTo>
                  <a:pt x="30" y="1902"/>
                  <a:pt x="1" y="1715"/>
                  <a:pt x="1" y="1513"/>
                </a:cubicBezTo>
                <a:cubicBezTo>
                  <a:pt x="1" y="678"/>
                  <a:pt x="634" y="1"/>
                  <a:pt x="1398" y="1"/>
                </a:cubicBezTo>
                <a:cubicBezTo>
                  <a:pt x="2103" y="1"/>
                  <a:pt x="2449" y="231"/>
                  <a:pt x="2795" y="994"/>
                </a:cubicBezTo>
                <a:close/>
                <a:moveTo>
                  <a:pt x="5358" y="2651"/>
                </a:moveTo>
                <a:lnTo>
                  <a:pt x="2968" y="2651"/>
                </a:lnTo>
                <a:lnTo>
                  <a:pt x="2968" y="2651"/>
                </a:lnTo>
                <a:cubicBezTo>
                  <a:pt x="2881" y="2651"/>
                  <a:pt x="2780" y="2593"/>
                  <a:pt x="2752" y="2492"/>
                </a:cubicBezTo>
                <a:lnTo>
                  <a:pt x="2708" y="2391"/>
                </a:lnTo>
                <a:lnTo>
                  <a:pt x="2262" y="3630"/>
                </a:lnTo>
                <a:cubicBezTo>
                  <a:pt x="2247" y="3716"/>
                  <a:pt x="2190" y="3774"/>
                  <a:pt x="2103" y="3803"/>
                </a:cubicBezTo>
                <a:cubicBezTo>
                  <a:pt x="1974" y="3846"/>
                  <a:pt x="1844" y="3760"/>
                  <a:pt x="1801" y="3616"/>
                </a:cubicBezTo>
                <a:lnTo>
                  <a:pt x="1427" y="2190"/>
                </a:lnTo>
                <a:lnTo>
                  <a:pt x="1355" y="2420"/>
                </a:lnTo>
                <a:cubicBezTo>
                  <a:pt x="1326" y="2535"/>
                  <a:pt x="1225" y="2622"/>
                  <a:pt x="1110" y="2622"/>
                </a:cubicBezTo>
                <a:lnTo>
                  <a:pt x="217" y="2622"/>
                </a:lnTo>
                <a:cubicBezTo>
                  <a:pt x="649" y="3731"/>
                  <a:pt x="1643" y="4753"/>
                  <a:pt x="2795" y="5473"/>
                </a:cubicBezTo>
                <a:cubicBezTo>
                  <a:pt x="3947" y="4753"/>
                  <a:pt x="4926" y="3745"/>
                  <a:pt x="5358" y="26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17"/>
          <p:cNvGrpSpPr/>
          <p:nvPr/>
        </p:nvGrpSpPr>
        <p:grpSpPr>
          <a:xfrm>
            <a:off x="3934460" y="1477430"/>
            <a:ext cx="303033" cy="317195"/>
            <a:chOff x="4674200" y="3597676"/>
            <a:chExt cx="309217" cy="323668"/>
          </a:xfrm>
        </p:grpSpPr>
        <p:sp>
          <p:nvSpPr>
            <p:cNvPr id="110" name="Google Shape;110;p17"/>
            <p:cNvSpPr/>
            <p:nvPr/>
          </p:nvSpPr>
          <p:spPr>
            <a:xfrm>
              <a:off x="4745751" y="3597676"/>
              <a:ext cx="165282" cy="178927"/>
            </a:xfrm>
            <a:custGeom>
              <a:avLst/>
              <a:gdLst/>
              <a:ahLst/>
              <a:cxnLst/>
              <a:rect l="l" t="t" r="r" b="b"/>
              <a:pathLst>
                <a:path w="2795" h="3026" extrusionOk="0">
                  <a:moveTo>
                    <a:pt x="1398" y="3025"/>
                  </a:moveTo>
                  <a:cubicBezTo>
                    <a:pt x="2161" y="3025"/>
                    <a:pt x="2795" y="2348"/>
                    <a:pt x="2795" y="1513"/>
                  </a:cubicBezTo>
                  <a:cubicBezTo>
                    <a:pt x="2795" y="678"/>
                    <a:pt x="2161" y="1"/>
                    <a:pt x="1398" y="1"/>
                  </a:cubicBezTo>
                  <a:cubicBezTo>
                    <a:pt x="634" y="1"/>
                    <a:pt x="1" y="678"/>
                    <a:pt x="1" y="1513"/>
                  </a:cubicBezTo>
                  <a:cubicBezTo>
                    <a:pt x="15" y="2348"/>
                    <a:pt x="634" y="3025"/>
                    <a:pt x="1398" y="302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7"/>
            <p:cNvSpPr/>
            <p:nvPr/>
          </p:nvSpPr>
          <p:spPr>
            <a:xfrm>
              <a:off x="4674200" y="3801192"/>
              <a:ext cx="309217" cy="120152"/>
            </a:xfrm>
            <a:custGeom>
              <a:avLst/>
              <a:gdLst/>
              <a:ahLst/>
              <a:cxnLst/>
              <a:rect l="l" t="t" r="r" b="b"/>
              <a:pathLst>
                <a:path w="5229" h="2032" extrusionOk="0">
                  <a:moveTo>
                    <a:pt x="1" y="2031"/>
                  </a:moveTo>
                  <a:lnTo>
                    <a:pt x="5229" y="2031"/>
                  </a:lnTo>
                  <a:lnTo>
                    <a:pt x="5229" y="1009"/>
                  </a:lnTo>
                  <a:cubicBezTo>
                    <a:pt x="5229" y="447"/>
                    <a:pt x="4797" y="1"/>
                    <a:pt x="4293" y="1"/>
                  </a:cubicBezTo>
                  <a:lnTo>
                    <a:pt x="937" y="1"/>
                  </a:lnTo>
                  <a:cubicBezTo>
                    <a:pt x="419" y="1"/>
                    <a:pt x="1" y="447"/>
                    <a:pt x="1" y="1009"/>
                  </a:cubicBezTo>
                  <a:close/>
                  <a:moveTo>
                    <a:pt x="2435" y="433"/>
                  </a:moveTo>
                  <a:lnTo>
                    <a:pt x="2795" y="433"/>
                  </a:lnTo>
                  <a:lnTo>
                    <a:pt x="2795" y="822"/>
                  </a:lnTo>
                  <a:lnTo>
                    <a:pt x="3155" y="822"/>
                  </a:lnTo>
                  <a:lnTo>
                    <a:pt x="3155" y="1211"/>
                  </a:lnTo>
                  <a:lnTo>
                    <a:pt x="2795" y="1211"/>
                  </a:lnTo>
                  <a:lnTo>
                    <a:pt x="2795" y="1599"/>
                  </a:lnTo>
                  <a:lnTo>
                    <a:pt x="2435" y="1599"/>
                  </a:lnTo>
                  <a:lnTo>
                    <a:pt x="2435" y="1211"/>
                  </a:lnTo>
                  <a:lnTo>
                    <a:pt x="2075" y="1211"/>
                  </a:lnTo>
                  <a:lnTo>
                    <a:pt x="2075" y="822"/>
                  </a:lnTo>
                  <a:lnTo>
                    <a:pt x="2435" y="82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17"/>
          <p:cNvSpPr txBox="1"/>
          <p:nvPr/>
        </p:nvSpPr>
        <p:spPr>
          <a:xfrm>
            <a:off x="4870950" y="2825136"/>
            <a:ext cx="3562200" cy="55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900" b="1">
                <a:solidFill>
                  <a:schemeClr val="accent1"/>
                </a:solidFill>
                <a:highlight>
                  <a:srgbClr val="FFFFFF"/>
                </a:highlight>
                <a:latin typeface="Fira Sans"/>
                <a:ea typeface="Fira Sans"/>
                <a:cs typeface="Fira Sans"/>
                <a:sym typeface="Fira Sans"/>
              </a:rPr>
              <a:t>41 features</a:t>
            </a:r>
            <a:r>
              <a:rPr lang="en" sz="1200">
                <a:highlight>
                  <a:srgbClr val="FFFFFF"/>
                </a:highlight>
                <a:latin typeface="Fira Sans"/>
                <a:ea typeface="Fira Sans"/>
                <a:cs typeface="Fira Sans"/>
                <a:sym typeface="Fira Sans"/>
              </a:rPr>
              <a:t>   </a:t>
            </a:r>
            <a:endParaRPr sz="1200">
              <a:latin typeface="Fira Sans"/>
              <a:ea typeface="Fira Sans"/>
              <a:cs typeface="Fira Sans"/>
              <a:sym typeface="Fira Sans"/>
            </a:endParaRPr>
          </a:p>
        </p:txBody>
      </p:sp>
      <p:sp>
        <p:nvSpPr>
          <p:cNvPr id="113" name="Google Shape;113;p17"/>
          <p:cNvSpPr txBox="1"/>
          <p:nvPr/>
        </p:nvSpPr>
        <p:spPr>
          <a:xfrm>
            <a:off x="4815875" y="1359884"/>
            <a:ext cx="3562200" cy="55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highlight>
                  <a:srgbClr val="FFFFFF"/>
                </a:highlight>
                <a:latin typeface="Fira Sans"/>
                <a:ea typeface="Fira Sans"/>
                <a:cs typeface="Fira Sans"/>
                <a:sym typeface="Fira Sans"/>
              </a:rPr>
              <a:t>   </a:t>
            </a:r>
            <a:r>
              <a:rPr lang="en" sz="1900" b="1">
                <a:solidFill>
                  <a:schemeClr val="accent2"/>
                </a:solidFill>
                <a:highlight>
                  <a:srgbClr val="FFFFFF"/>
                </a:highlight>
                <a:latin typeface="Fira Sans"/>
                <a:ea typeface="Fira Sans"/>
                <a:cs typeface="Fira Sans"/>
                <a:sym typeface="Fira Sans"/>
              </a:rPr>
              <a:t>40,336 patients</a:t>
            </a:r>
            <a:endParaRPr sz="1900" b="1">
              <a:solidFill>
                <a:schemeClr val="accent2"/>
              </a:solidFill>
              <a:latin typeface="Fira Sans"/>
              <a:ea typeface="Fira Sans"/>
              <a:cs typeface="Fira Sans"/>
              <a:sym typeface="Fira Sans"/>
            </a:endParaRPr>
          </a:p>
        </p:txBody>
      </p:sp>
      <p:cxnSp>
        <p:nvCxnSpPr>
          <p:cNvPr id="114" name="Google Shape;114;p17"/>
          <p:cNvCxnSpPr/>
          <p:nvPr/>
        </p:nvCxnSpPr>
        <p:spPr>
          <a:xfrm>
            <a:off x="2845000" y="3020350"/>
            <a:ext cx="456000" cy="0"/>
          </a:xfrm>
          <a:prstGeom prst="straightConnector1">
            <a:avLst/>
          </a:prstGeom>
          <a:noFill/>
          <a:ln w="9525" cap="flat" cmpd="sng">
            <a:solidFill>
              <a:schemeClr val="dk2"/>
            </a:solidFill>
            <a:prstDash val="solid"/>
            <a:round/>
            <a:headEnd type="none" w="med" len="med"/>
            <a:tailEnd type="none" w="med" len="med"/>
          </a:ln>
        </p:spPr>
      </p:cxnSp>
      <p:sp>
        <p:nvSpPr>
          <p:cNvPr id="115" name="Google Shape;115;p17"/>
          <p:cNvSpPr txBox="1"/>
          <p:nvPr/>
        </p:nvSpPr>
        <p:spPr>
          <a:xfrm>
            <a:off x="4623575" y="4100813"/>
            <a:ext cx="3562200" cy="55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highlight>
                  <a:srgbClr val="FFFFFF"/>
                </a:highlight>
                <a:latin typeface="Fira Sans"/>
                <a:ea typeface="Fira Sans"/>
                <a:cs typeface="Fira Sans"/>
                <a:sym typeface="Fira Sans"/>
              </a:rPr>
              <a:t>  </a:t>
            </a:r>
            <a:r>
              <a:rPr lang="en" sz="1500" b="1">
                <a:solidFill>
                  <a:schemeClr val="lt2"/>
                </a:solidFill>
                <a:highlight>
                  <a:srgbClr val="FFFFFF"/>
                </a:highlight>
                <a:latin typeface="Fira Sans"/>
                <a:ea typeface="Fira Sans"/>
                <a:cs typeface="Fira Sans"/>
                <a:sym typeface="Fira Sans"/>
              </a:rPr>
              <a:t>34 Vitals and medical info, 2 demos,</a:t>
            </a:r>
            <a:endParaRPr sz="1500" b="1">
              <a:solidFill>
                <a:schemeClr val="lt2"/>
              </a:solidFill>
              <a:highlight>
                <a:srgbClr val="FFFFFF"/>
              </a:highlight>
              <a:latin typeface="Fira Sans"/>
              <a:ea typeface="Fira Sans"/>
              <a:cs typeface="Fira Sans"/>
              <a:sym typeface="Fira Sans"/>
            </a:endParaRPr>
          </a:p>
          <a:p>
            <a:pPr marL="0" lvl="0" indent="0" algn="l" rtl="0">
              <a:spcBef>
                <a:spcPts val="0"/>
              </a:spcBef>
              <a:spcAft>
                <a:spcPts val="0"/>
              </a:spcAft>
              <a:buNone/>
            </a:pPr>
            <a:r>
              <a:rPr lang="en" sz="1500" b="1">
                <a:solidFill>
                  <a:schemeClr val="lt2"/>
                </a:solidFill>
                <a:highlight>
                  <a:srgbClr val="FFFFFF"/>
                </a:highlight>
                <a:latin typeface="Fira Sans"/>
                <a:ea typeface="Fira Sans"/>
                <a:cs typeface="Fira Sans"/>
                <a:sym typeface="Fira Sans"/>
              </a:rPr>
              <a:t>   4 hospital info and Sepsis flag</a:t>
            </a:r>
            <a:endParaRPr sz="1500" b="1">
              <a:solidFill>
                <a:schemeClr val="lt2"/>
              </a:solidFill>
              <a:highlight>
                <a:srgbClr val="FFFFFF"/>
              </a:highlight>
              <a:latin typeface="Fira Sans"/>
              <a:ea typeface="Fira Sans"/>
              <a:cs typeface="Fira Sans"/>
              <a:sym typeface="Fira Sans"/>
            </a:endParaRPr>
          </a:p>
        </p:txBody>
      </p:sp>
      <p:sp>
        <p:nvSpPr>
          <p:cNvPr id="116" name="Google Shape;116;p17"/>
          <p:cNvSpPr/>
          <p:nvPr/>
        </p:nvSpPr>
        <p:spPr>
          <a:xfrm flipH="1">
            <a:off x="3708183" y="4043961"/>
            <a:ext cx="1093932" cy="727614"/>
          </a:xfrm>
          <a:custGeom>
            <a:avLst/>
            <a:gdLst/>
            <a:ahLst/>
            <a:cxnLst/>
            <a:rect l="l" t="t" r="r" b="b"/>
            <a:pathLst>
              <a:path w="13065" h="8690" extrusionOk="0">
                <a:moveTo>
                  <a:pt x="8343" y="82"/>
                </a:moveTo>
                <a:cubicBezTo>
                  <a:pt x="6532" y="1"/>
                  <a:pt x="4925" y="1222"/>
                  <a:pt x="4477" y="2972"/>
                </a:cubicBezTo>
                <a:cubicBezTo>
                  <a:pt x="4416" y="3196"/>
                  <a:pt x="4233" y="3338"/>
                  <a:pt x="4009" y="3338"/>
                </a:cubicBezTo>
                <a:lnTo>
                  <a:pt x="2035" y="3338"/>
                </a:lnTo>
                <a:cubicBezTo>
                  <a:pt x="1893" y="3338"/>
                  <a:pt x="1771" y="3236"/>
                  <a:pt x="1771" y="3094"/>
                </a:cubicBezTo>
                <a:lnTo>
                  <a:pt x="1771" y="2260"/>
                </a:lnTo>
                <a:cubicBezTo>
                  <a:pt x="1771" y="2158"/>
                  <a:pt x="1649" y="2117"/>
                  <a:pt x="1588" y="2178"/>
                </a:cubicBezTo>
                <a:lnTo>
                  <a:pt x="123" y="3623"/>
                </a:lnTo>
                <a:cubicBezTo>
                  <a:pt x="0" y="3765"/>
                  <a:pt x="0" y="3989"/>
                  <a:pt x="123" y="4132"/>
                </a:cubicBezTo>
                <a:lnTo>
                  <a:pt x="1588" y="5576"/>
                </a:lnTo>
                <a:cubicBezTo>
                  <a:pt x="1649" y="5658"/>
                  <a:pt x="1771" y="5597"/>
                  <a:pt x="1771" y="5495"/>
                </a:cubicBezTo>
                <a:lnTo>
                  <a:pt x="1771" y="4681"/>
                </a:lnTo>
                <a:cubicBezTo>
                  <a:pt x="1771" y="4539"/>
                  <a:pt x="1893" y="4416"/>
                  <a:pt x="2035" y="4416"/>
                </a:cubicBezTo>
                <a:lnTo>
                  <a:pt x="3989" y="4416"/>
                </a:lnTo>
                <a:cubicBezTo>
                  <a:pt x="4233" y="4416"/>
                  <a:pt x="4416" y="4579"/>
                  <a:pt x="4477" y="4803"/>
                </a:cubicBezTo>
                <a:cubicBezTo>
                  <a:pt x="5250" y="7835"/>
                  <a:pt x="9117" y="8690"/>
                  <a:pt x="11090" y="6289"/>
                </a:cubicBezTo>
                <a:cubicBezTo>
                  <a:pt x="13064" y="3867"/>
                  <a:pt x="11457" y="245"/>
                  <a:pt x="8343" y="82"/>
                </a:cubicBezTo>
                <a:close/>
              </a:path>
            </a:pathLst>
          </a:custGeom>
          <a:solidFill>
            <a:srgbClr val="5FC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7"/>
          <p:cNvSpPr/>
          <p:nvPr/>
        </p:nvSpPr>
        <p:spPr>
          <a:xfrm>
            <a:off x="3931954" y="4211612"/>
            <a:ext cx="308031" cy="317218"/>
          </a:xfrm>
          <a:custGeom>
            <a:avLst/>
            <a:gdLst/>
            <a:ahLst/>
            <a:cxnLst/>
            <a:rect l="l" t="t" r="r" b="b"/>
            <a:pathLst>
              <a:path w="5315" h="5474" extrusionOk="0">
                <a:moveTo>
                  <a:pt x="619" y="1254"/>
                </a:moveTo>
                <a:lnTo>
                  <a:pt x="4695" y="1254"/>
                </a:lnTo>
                <a:cubicBezTo>
                  <a:pt x="5041" y="1254"/>
                  <a:pt x="5314" y="1556"/>
                  <a:pt x="5314" y="1945"/>
                </a:cubicBezTo>
                <a:lnTo>
                  <a:pt x="5314" y="4782"/>
                </a:lnTo>
                <a:cubicBezTo>
                  <a:pt x="5314" y="5157"/>
                  <a:pt x="5041" y="5473"/>
                  <a:pt x="4695" y="5473"/>
                </a:cubicBezTo>
                <a:lnTo>
                  <a:pt x="619" y="5473"/>
                </a:lnTo>
                <a:cubicBezTo>
                  <a:pt x="274" y="5473"/>
                  <a:pt x="0" y="5157"/>
                  <a:pt x="0" y="4782"/>
                </a:cubicBezTo>
                <a:lnTo>
                  <a:pt x="0" y="1945"/>
                </a:lnTo>
                <a:cubicBezTo>
                  <a:pt x="0" y="1556"/>
                  <a:pt x="274" y="1254"/>
                  <a:pt x="619" y="1254"/>
                </a:cubicBezTo>
                <a:close/>
                <a:moveTo>
                  <a:pt x="2362" y="2334"/>
                </a:moveTo>
                <a:cubicBezTo>
                  <a:pt x="2333" y="2334"/>
                  <a:pt x="2304" y="2363"/>
                  <a:pt x="2304" y="2406"/>
                </a:cubicBezTo>
                <a:lnTo>
                  <a:pt x="2304" y="2939"/>
                </a:lnTo>
                <a:lnTo>
                  <a:pt x="1815" y="2939"/>
                </a:lnTo>
                <a:cubicBezTo>
                  <a:pt x="1771" y="2939"/>
                  <a:pt x="1743" y="2968"/>
                  <a:pt x="1743" y="2996"/>
                </a:cubicBezTo>
                <a:lnTo>
                  <a:pt x="1743" y="3644"/>
                </a:lnTo>
                <a:cubicBezTo>
                  <a:pt x="1743" y="3673"/>
                  <a:pt x="1771" y="3702"/>
                  <a:pt x="1815" y="3702"/>
                </a:cubicBezTo>
                <a:lnTo>
                  <a:pt x="2304" y="3702"/>
                </a:lnTo>
                <a:lnTo>
                  <a:pt x="2304" y="4235"/>
                </a:lnTo>
                <a:cubicBezTo>
                  <a:pt x="2304" y="4278"/>
                  <a:pt x="2333" y="4307"/>
                  <a:pt x="2362" y="4307"/>
                </a:cubicBezTo>
                <a:lnTo>
                  <a:pt x="2952" y="4307"/>
                </a:lnTo>
                <a:cubicBezTo>
                  <a:pt x="2981" y="4307"/>
                  <a:pt x="3010" y="4278"/>
                  <a:pt x="3010" y="4235"/>
                </a:cubicBezTo>
                <a:lnTo>
                  <a:pt x="3010" y="3702"/>
                </a:lnTo>
                <a:lnTo>
                  <a:pt x="3500" y="3702"/>
                </a:lnTo>
                <a:cubicBezTo>
                  <a:pt x="3529" y="3702"/>
                  <a:pt x="3557" y="3673"/>
                  <a:pt x="3557" y="3644"/>
                </a:cubicBezTo>
                <a:lnTo>
                  <a:pt x="3557" y="2996"/>
                </a:lnTo>
                <a:cubicBezTo>
                  <a:pt x="3557" y="2968"/>
                  <a:pt x="3529" y="2939"/>
                  <a:pt x="3500" y="2939"/>
                </a:cubicBezTo>
                <a:lnTo>
                  <a:pt x="3010" y="2939"/>
                </a:lnTo>
                <a:lnTo>
                  <a:pt x="3010" y="2406"/>
                </a:lnTo>
                <a:cubicBezTo>
                  <a:pt x="3010" y="2363"/>
                  <a:pt x="2981" y="2334"/>
                  <a:pt x="2952" y="2334"/>
                </a:cubicBezTo>
                <a:close/>
                <a:moveTo>
                  <a:pt x="4018" y="922"/>
                </a:moveTo>
                <a:lnTo>
                  <a:pt x="4018" y="663"/>
                </a:lnTo>
                <a:cubicBezTo>
                  <a:pt x="4018" y="303"/>
                  <a:pt x="3745" y="1"/>
                  <a:pt x="3413" y="1"/>
                </a:cubicBezTo>
                <a:lnTo>
                  <a:pt x="1901" y="1"/>
                </a:lnTo>
                <a:cubicBezTo>
                  <a:pt x="1570" y="1"/>
                  <a:pt x="1296" y="303"/>
                  <a:pt x="1296" y="663"/>
                </a:cubicBezTo>
                <a:lnTo>
                  <a:pt x="1296" y="922"/>
                </a:lnTo>
                <a:lnTo>
                  <a:pt x="1800" y="922"/>
                </a:lnTo>
                <a:lnTo>
                  <a:pt x="1800" y="678"/>
                </a:lnTo>
                <a:lnTo>
                  <a:pt x="1800" y="663"/>
                </a:lnTo>
                <a:cubicBezTo>
                  <a:pt x="1800" y="591"/>
                  <a:pt x="1843" y="534"/>
                  <a:pt x="1901" y="534"/>
                </a:cubicBezTo>
                <a:lnTo>
                  <a:pt x="3413" y="534"/>
                </a:lnTo>
                <a:cubicBezTo>
                  <a:pt x="3471" y="534"/>
                  <a:pt x="3514" y="591"/>
                  <a:pt x="3514" y="663"/>
                </a:cubicBezTo>
                <a:lnTo>
                  <a:pt x="3514" y="678"/>
                </a:lnTo>
                <a:lnTo>
                  <a:pt x="3514" y="92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8" name="Google Shape;118;p17"/>
          <p:cNvCxnSpPr/>
          <p:nvPr/>
        </p:nvCxnSpPr>
        <p:spPr>
          <a:xfrm>
            <a:off x="4054000" y="3508175"/>
            <a:ext cx="0" cy="4560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8"/>
          <p:cNvSpPr txBox="1">
            <a:spLocks noGrp="1"/>
          </p:cNvSpPr>
          <p:nvPr>
            <p:ph type="title"/>
          </p:nvPr>
        </p:nvSpPr>
        <p:spPr>
          <a:xfrm>
            <a:off x="311700" y="844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300" b="0"/>
              <a:t>Limited occurrence of Sepsis in available data</a:t>
            </a:r>
            <a:endParaRPr sz="2300" b="0"/>
          </a:p>
        </p:txBody>
      </p:sp>
      <p:pic>
        <p:nvPicPr>
          <p:cNvPr id="124" name="Google Shape;124;p18"/>
          <p:cNvPicPr preferRelativeResize="0"/>
          <p:nvPr/>
        </p:nvPicPr>
        <p:blipFill>
          <a:blip r:embed="rId3">
            <a:alphaModFix/>
          </a:blip>
          <a:stretch>
            <a:fillRect/>
          </a:stretch>
        </p:blipFill>
        <p:spPr>
          <a:xfrm>
            <a:off x="2210025" y="731375"/>
            <a:ext cx="5431536" cy="4279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9"/>
          <p:cNvSpPr txBox="1">
            <a:spLocks noGrp="1"/>
          </p:cNvSpPr>
          <p:nvPr>
            <p:ph type="title"/>
          </p:nvPr>
        </p:nvSpPr>
        <p:spPr>
          <a:xfrm>
            <a:off x="311700" y="844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300" b="0"/>
              <a:t>Large number of NA data</a:t>
            </a:r>
            <a:endParaRPr sz="2300" b="0"/>
          </a:p>
        </p:txBody>
      </p:sp>
      <p:pic>
        <p:nvPicPr>
          <p:cNvPr id="130" name="Google Shape;130;p19"/>
          <p:cNvPicPr preferRelativeResize="0"/>
          <p:nvPr/>
        </p:nvPicPr>
        <p:blipFill>
          <a:blip r:embed="rId3">
            <a:alphaModFix/>
          </a:blip>
          <a:stretch>
            <a:fillRect/>
          </a:stretch>
        </p:blipFill>
        <p:spPr>
          <a:xfrm>
            <a:off x="152400" y="809550"/>
            <a:ext cx="8839201" cy="401014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Fira Sans"/>
                <a:ea typeface="Fira Sans"/>
                <a:cs typeface="Fira Sans"/>
                <a:sym typeface="Fira Sans"/>
              </a:rPr>
              <a:t>Three Distinct Types of Patients</a:t>
            </a:r>
            <a:endParaRPr>
              <a:latin typeface="Fira Sans"/>
              <a:ea typeface="Fira Sans"/>
              <a:cs typeface="Fira Sans"/>
              <a:sym typeface="Fira Sans"/>
            </a:endParaRPr>
          </a:p>
        </p:txBody>
      </p:sp>
      <p:sp>
        <p:nvSpPr>
          <p:cNvPr id="136" name="Google Shape;136;p20"/>
          <p:cNvSpPr txBox="1"/>
          <p:nvPr/>
        </p:nvSpPr>
        <p:spPr>
          <a:xfrm>
            <a:off x="4971050" y="1827750"/>
            <a:ext cx="3504600" cy="148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Fira Sans"/>
              <a:ea typeface="Fira Sans"/>
              <a:cs typeface="Fira Sans"/>
              <a:sym typeface="Fira Sans"/>
            </a:endParaRPr>
          </a:p>
          <a:p>
            <a:pPr marL="457200" lvl="0" indent="-317500" algn="l" rtl="0">
              <a:spcBef>
                <a:spcPts val="0"/>
              </a:spcBef>
              <a:spcAft>
                <a:spcPts val="0"/>
              </a:spcAft>
              <a:buSzPts val="1400"/>
              <a:buFont typeface="Fira Sans"/>
              <a:buAutoNum type="arabicPeriod"/>
            </a:pPr>
            <a:r>
              <a:rPr lang="en">
                <a:latin typeface="Fira Sans"/>
                <a:ea typeface="Fira Sans"/>
                <a:cs typeface="Fira Sans"/>
                <a:sym typeface="Fira Sans"/>
              </a:rPr>
              <a:t>Came into ICU with Sepsis</a:t>
            </a:r>
            <a:endParaRPr>
              <a:latin typeface="Fira Sans"/>
              <a:ea typeface="Fira Sans"/>
              <a:cs typeface="Fira Sans"/>
              <a:sym typeface="Fira Sans"/>
            </a:endParaRPr>
          </a:p>
          <a:p>
            <a:pPr marL="457200" lvl="0" indent="-317500" algn="l" rtl="0">
              <a:spcBef>
                <a:spcPts val="0"/>
              </a:spcBef>
              <a:spcAft>
                <a:spcPts val="0"/>
              </a:spcAft>
              <a:buSzPts val="1400"/>
              <a:buFont typeface="Fira Sans"/>
              <a:buAutoNum type="arabicPeriod"/>
            </a:pPr>
            <a:r>
              <a:rPr lang="en">
                <a:latin typeface="Fira Sans"/>
                <a:ea typeface="Fira Sans"/>
                <a:cs typeface="Fira Sans"/>
                <a:sym typeface="Fira Sans"/>
              </a:rPr>
              <a:t>Developed Sepsis during ICU stay</a:t>
            </a:r>
            <a:endParaRPr>
              <a:latin typeface="Fira Sans"/>
              <a:ea typeface="Fira Sans"/>
              <a:cs typeface="Fira Sans"/>
              <a:sym typeface="Fira Sans"/>
            </a:endParaRPr>
          </a:p>
          <a:p>
            <a:pPr marL="457200" lvl="0" indent="-317500" algn="l" rtl="0">
              <a:spcBef>
                <a:spcPts val="0"/>
              </a:spcBef>
              <a:spcAft>
                <a:spcPts val="0"/>
              </a:spcAft>
              <a:buSzPts val="1400"/>
              <a:buFont typeface="Fira Sans"/>
              <a:buAutoNum type="arabicPeriod"/>
            </a:pPr>
            <a:r>
              <a:rPr lang="en">
                <a:latin typeface="Fira Sans"/>
                <a:ea typeface="Fira Sans"/>
                <a:cs typeface="Fira Sans"/>
                <a:sym typeface="Fira Sans"/>
              </a:rPr>
              <a:t>Never had Sepsis</a:t>
            </a:r>
            <a:endParaRPr>
              <a:latin typeface="Fira Sans"/>
              <a:ea typeface="Fira Sans"/>
              <a:cs typeface="Fira Sans"/>
              <a:sym typeface="Fira Sans"/>
            </a:endParaRPr>
          </a:p>
        </p:txBody>
      </p:sp>
      <p:pic>
        <p:nvPicPr>
          <p:cNvPr id="137" name="Google Shape;137;p20"/>
          <p:cNvPicPr preferRelativeResize="0"/>
          <p:nvPr/>
        </p:nvPicPr>
        <p:blipFill>
          <a:blip r:embed="rId3">
            <a:alphaModFix/>
          </a:blip>
          <a:stretch>
            <a:fillRect/>
          </a:stretch>
        </p:blipFill>
        <p:spPr>
          <a:xfrm>
            <a:off x="1296525" y="1120400"/>
            <a:ext cx="2947856" cy="3820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1"/>
          <p:cNvSpPr txBox="1">
            <a:spLocks noGrp="1"/>
          </p:cNvSpPr>
          <p:nvPr>
            <p:ph type="title"/>
          </p:nvPr>
        </p:nvSpPr>
        <p:spPr>
          <a:xfrm>
            <a:off x="311700" y="84450"/>
            <a:ext cx="8520600" cy="43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300" b="0"/>
              <a:t>Older adults have more ICU Cases and Sepsis cases</a:t>
            </a:r>
            <a:endParaRPr sz="2300" b="0"/>
          </a:p>
        </p:txBody>
      </p:sp>
      <p:pic>
        <p:nvPicPr>
          <p:cNvPr id="143" name="Google Shape;143;p21"/>
          <p:cNvPicPr preferRelativeResize="0"/>
          <p:nvPr/>
        </p:nvPicPr>
        <p:blipFill>
          <a:blip r:embed="rId3">
            <a:alphaModFix/>
          </a:blip>
          <a:stretch>
            <a:fillRect/>
          </a:stretch>
        </p:blipFill>
        <p:spPr>
          <a:xfrm>
            <a:off x="1821500" y="574600"/>
            <a:ext cx="5636750" cy="4427676"/>
          </a:xfrm>
          <a:prstGeom prst="rect">
            <a:avLst/>
          </a:prstGeom>
          <a:noFill/>
          <a:ln>
            <a:noFill/>
          </a:ln>
        </p:spPr>
      </p:pic>
    </p:spTree>
  </p:cSld>
  <p:clrMapOvr>
    <a:masterClrMapping/>
  </p:clrMapOvr>
</p:sld>
</file>

<file path=ppt/theme/theme1.xml><?xml version="1.0" encoding="utf-8"?>
<a:theme xmlns:a="http://schemas.openxmlformats.org/drawingml/2006/main" name="Healthcare Infographics by Slidesgo">
  <a:themeElements>
    <a:clrScheme name="Simple Light">
      <a:dk1>
        <a:srgbClr val="000000"/>
      </a:dk1>
      <a:lt1>
        <a:srgbClr val="FFFFFF"/>
      </a:lt1>
      <a:dk2>
        <a:srgbClr val="1DABA8"/>
      </a:dk2>
      <a:lt2>
        <a:srgbClr val="5FCAAB"/>
      </a:lt2>
      <a:accent1>
        <a:srgbClr val="008F74"/>
      </a:accent1>
      <a:accent2>
        <a:srgbClr val="0F5980"/>
      </a:accent2>
      <a:accent3>
        <a:srgbClr val="1C7B83"/>
      </a:accent3>
      <a:accent4>
        <a:srgbClr val="115358"/>
      </a:accent4>
      <a:accent5>
        <a:srgbClr val="138C8A"/>
      </a:accent5>
      <a:accent6>
        <a:srgbClr val="1B8FAA"/>
      </a:accent6>
      <a:hlink>
        <a:srgbClr val="006D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1330</Words>
  <Application>Microsoft Office PowerPoint</Application>
  <PresentationFormat>On-screen Show (16:9)</PresentationFormat>
  <Paragraphs>227</Paragraphs>
  <Slides>32</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Calibri</vt:lpstr>
      <vt:lpstr>Fira Sans</vt:lpstr>
      <vt:lpstr>Arial</vt:lpstr>
      <vt:lpstr>Fira Sans Medium</vt:lpstr>
      <vt:lpstr>Healthcare Infographics by Slidesgo</vt:lpstr>
      <vt:lpstr>PowerPoint Presentation</vt:lpstr>
      <vt:lpstr>Agenda</vt:lpstr>
      <vt:lpstr>Project Goal</vt:lpstr>
      <vt:lpstr>Exploratory Analysis</vt:lpstr>
      <vt:lpstr>Data Overview</vt:lpstr>
      <vt:lpstr>Limited occurrence of Sepsis in available data</vt:lpstr>
      <vt:lpstr>Large number of NA data</vt:lpstr>
      <vt:lpstr>Three Distinct Types of Patients</vt:lpstr>
      <vt:lpstr>Older adults have more ICU Cases and Sepsis cases</vt:lpstr>
      <vt:lpstr>Similar Age distribution for Males and Females</vt:lpstr>
      <vt:lpstr>Males represent more ICU patients and higher Sepsis %</vt:lpstr>
      <vt:lpstr>ICU Length of Stay distribution</vt:lpstr>
      <vt:lpstr>MICU vs SICU patient split is almost equal,  but MICU had higher Sepsis %</vt:lpstr>
      <vt:lpstr>Older patients and Sepsis patients have longer  Hospital Admission Time</vt:lpstr>
      <vt:lpstr>ICULOS and Sepsis Hour strongly correlated</vt:lpstr>
      <vt:lpstr>Patients who developed Sepsis likely left ICU (no more records)  within 8 hours after Sepsis diagnosis </vt:lpstr>
      <vt:lpstr>Predictive Models</vt:lpstr>
      <vt:lpstr>Methodology</vt:lpstr>
      <vt:lpstr>Selected features list</vt:lpstr>
      <vt:lpstr>#1 Non-temporal Approach Unaggregated Data</vt:lpstr>
      <vt:lpstr>Unaggregated Data - Models used</vt:lpstr>
      <vt:lpstr>Unaggregated Data - Model Performance</vt:lpstr>
      <vt:lpstr>Unaggregated Data - Model Selection</vt:lpstr>
      <vt:lpstr>Gradient Boost Feature Importance</vt:lpstr>
      <vt:lpstr>#2 Non-temporal Approach Aggregated Data</vt:lpstr>
      <vt:lpstr>Aggregated Data - Models used</vt:lpstr>
      <vt:lpstr>Aggregated Data - Model Performance</vt:lpstr>
      <vt:lpstr>Aggregated Data - Model Selection</vt:lpstr>
      <vt:lpstr>Gradient Boost Feature Importance</vt:lpstr>
      <vt:lpstr>Conclusion</vt:lpstr>
      <vt:lpstr>Next Steps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Sugunan, Vyshak</cp:lastModifiedBy>
  <cp:revision>1</cp:revision>
  <dcterms:modified xsi:type="dcterms:W3CDTF">2020-12-21T22:26:40Z</dcterms:modified>
</cp:coreProperties>
</file>